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B1AE"/>
    <a:srgbClr val="668F95"/>
    <a:srgbClr val="E3B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84F5F-7828-4FBE-92C0-8327EDED7A08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A9DFE-87BD-4D27-BF18-4955995D8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4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Poly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A9DFE-87BD-4D27-BF18-4955995D8B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AA0E5-B54B-F0B9-EDE0-3872F3529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050E8-5DA3-7A8A-3A4D-BEC9907CA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66F5A-5A85-97FC-2E3B-63BBA2A52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1B0A-F957-4964-94C3-5E1E7BA9024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6115D-D60B-C887-4D66-52DB647B0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26DF6-69FC-524C-57DF-CCF8F0242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AEB-D02E-4FE6-ABD0-1E38D61E8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61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CB919-ED2F-A41D-104B-A1834E17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54648-22DA-2C27-60E7-6123CDB38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07623-317A-DD56-1A68-83A2F720D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1B0A-F957-4964-94C3-5E1E7BA9024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0CC79-CD1B-42E7-837F-7B7A2DCA3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26B08-AA58-35C9-833E-E545710B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AEB-D02E-4FE6-ABD0-1E38D61E8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51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E2A819-B800-D03D-5082-1140636FC3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03C744-3995-5CBD-A147-FE3F3B178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9A994-5A49-D6F6-BB9B-0FC69685A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1B0A-F957-4964-94C3-5E1E7BA9024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70CCD-6E33-B211-F417-D48D9768C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DC9D8-1511-9DA5-8F23-6C5CE20B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AEB-D02E-4FE6-ABD0-1E38D61E8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7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CBF7E-8E8B-6CA5-ABB9-2F845EBBC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A01CA-88EC-988F-DB16-0D9F7525D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D0C7-9DCB-B050-BA11-41F165B7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1B0A-F957-4964-94C3-5E1E7BA9024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D6ECC-A194-68D5-2291-6070A5B9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8EDE1-F5A1-31DD-7A94-49617D7F0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AEB-D02E-4FE6-ABD0-1E38D61E8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5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790B-875F-92EB-41C8-C41F520B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BC441-B219-83EB-B4A0-3B4973AEC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10D54-9F59-D9DF-456B-2C6126254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1B0A-F957-4964-94C3-5E1E7BA9024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96653-BD0E-1E9A-20CA-6F0A27D4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D1F53-799A-EB8B-1C03-E584FA61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AEB-D02E-4FE6-ABD0-1E38D61E8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812B0-9323-0147-CB23-8D2A893C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193EA-7F5C-9299-1BF2-C9D995ACF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908B8-FFC4-A3E9-4162-A987702DE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BD4BB-10F7-6D4C-1F9A-221C1A84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1B0A-F957-4964-94C3-5E1E7BA9024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A9FBD-C038-5489-071A-973727CAB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FD151-0F2A-D7B8-85FF-8596B336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AEB-D02E-4FE6-ABD0-1E38D61E8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89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AD0C9-8BFA-07E7-84BB-68256A952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29BB9-8FA8-6B76-8EEC-5D031FDA6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C1176-29A3-C086-9BD4-47B734731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80CDCD-D530-8C39-F977-1E0ADEBD68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4A08D9-4279-50DF-A82F-FBF55B3E0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7AB7A5-1B12-C5DD-FDFC-A29FCF77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1B0A-F957-4964-94C3-5E1E7BA9024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FD1958-B3F4-28EA-456B-84F541FE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48017-E34B-4E2F-6703-5BAF4D53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AEB-D02E-4FE6-ABD0-1E38D61E8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0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3548-51DB-3DA2-33E4-DF877FE1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7F771C-98CB-F380-0324-1B14393AC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1B0A-F957-4964-94C3-5E1E7BA9024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2567F-B04D-84A3-9AEE-33BB2A3A9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7EF29-5D98-F10E-564D-30EC3D11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AEB-D02E-4FE6-ABD0-1E38D61E8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97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69E634-A4A8-80A8-C832-4F333F2CF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1B0A-F957-4964-94C3-5E1E7BA9024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B77FDF-BC13-D635-E154-1F943155F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1592C-67E4-2502-FB0A-1F0A283B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AEB-D02E-4FE6-ABD0-1E38D61E8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3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3412D-34C8-D8F2-31F9-8261F2A4D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069B7-CE06-995D-5891-47DC59D44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D4A1D-5380-9887-12E6-8A4F652A8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184DA-DF9B-EAA0-D844-FF324DD63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1B0A-F957-4964-94C3-5E1E7BA9024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FC3D0-1CAD-519F-1524-519E8C5E2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0B02B-84D9-944D-AEAF-4D83891F9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AEB-D02E-4FE6-ABD0-1E38D61E8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53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2CF51-272A-BB27-506D-ADE71806F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22CAE9-3118-39A9-CAB9-7ADFDBF9EE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506A3-0032-EBD9-8A4F-9BB73C036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FAFA9-1DEA-34D4-E170-F961BC5F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1B0A-F957-4964-94C3-5E1E7BA9024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EC926-13DB-AA97-AE3E-DA465EF33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54FD4-7021-63EE-6BCE-35A1778BB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AEB-D02E-4FE6-ABD0-1E38D61E8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0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522CDC-D600-BBEB-6EE7-CDA6EF7BB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F2A5C-25E8-9147-A596-D52497560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E4736-2A2A-4CCE-1D81-7C7B8B696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211B0A-F957-4964-94C3-5E1E7BA9024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A8DFF-D600-A0CA-64D3-ECB5A4153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323DF-43A7-CE91-BCAC-33061518C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E4BAEB-D02E-4FE6-ABD0-1E38D61E8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3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C5D8-90E2-00C7-6282-70F9F03FC6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EDE98-AC5B-42F0-E60D-2DA2B9A0F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49192BF-FFE4-4506-BBDD-54A0392FD7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082" y="457200"/>
            <a:ext cx="10381836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1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E477D33F-7194-AC00-5E7D-3661ABC8BD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082" y="457200"/>
            <a:ext cx="10381836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297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7" name="Rectangle 308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8" name="Rectangle 308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0" name="Rectangle 308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AE9944DF-F5A0-A32A-FC9C-200448F8AD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3"/>
          <a:stretch/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76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261418E8-59C8-BDF0-887C-3DA6B778B9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229" y="456986"/>
            <a:ext cx="10381836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0612F4-F8CF-35C7-CDE1-DB02F6090BCE}"/>
              </a:ext>
            </a:extLst>
          </p:cNvPr>
          <p:cNvSpPr/>
          <p:nvPr/>
        </p:nvSpPr>
        <p:spPr>
          <a:xfrm>
            <a:off x="4252510" y="2243895"/>
            <a:ext cx="3598799" cy="2470357"/>
          </a:xfrm>
          <a:custGeom>
            <a:avLst/>
            <a:gdLst>
              <a:gd name="connsiteX0" fmla="*/ 812501 w 3256936"/>
              <a:gd name="connsiteY0" fmla="*/ 54321 h 2563558"/>
              <a:gd name="connsiteX1" fmla="*/ 812501 w 3256936"/>
              <a:gd name="connsiteY1" fmla="*/ 54321 h 2563558"/>
              <a:gd name="connsiteX2" fmla="*/ 1247067 w 3256936"/>
              <a:gd name="connsiteY2" fmla="*/ 27161 h 2563558"/>
              <a:gd name="connsiteX3" fmla="*/ 1355709 w 3256936"/>
              <a:gd name="connsiteY3" fmla="*/ 9054 h 2563558"/>
              <a:gd name="connsiteX4" fmla="*/ 1428136 w 3256936"/>
              <a:gd name="connsiteY4" fmla="*/ 0 h 2563558"/>
              <a:gd name="connsiteX5" fmla="*/ 1853649 w 3256936"/>
              <a:gd name="connsiteY5" fmla="*/ 18107 h 2563558"/>
              <a:gd name="connsiteX6" fmla="*/ 1907970 w 3256936"/>
              <a:gd name="connsiteY6" fmla="*/ 27161 h 2563558"/>
              <a:gd name="connsiteX7" fmla="*/ 2188627 w 3256936"/>
              <a:gd name="connsiteY7" fmla="*/ 45268 h 2563558"/>
              <a:gd name="connsiteX8" fmla="*/ 2414964 w 3256936"/>
              <a:gd name="connsiteY8" fmla="*/ 63374 h 2563558"/>
              <a:gd name="connsiteX9" fmla="*/ 2469285 w 3256936"/>
              <a:gd name="connsiteY9" fmla="*/ 470780 h 2563558"/>
              <a:gd name="connsiteX10" fmla="*/ 2532659 w 3256936"/>
              <a:gd name="connsiteY10" fmla="*/ 479834 h 2563558"/>
              <a:gd name="connsiteX11" fmla="*/ 2568873 w 3256936"/>
              <a:gd name="connsiteY11" fmla="*/ 497941 h 2563558"/>
              <a:gd name="connsiteX12" fmla="*/ 3066814 w 3256936"/>
              <a:gd name="connsiteY12" fmla="*/ 488887 h 2563558"/>
              <a:gd name="connsiteX13" fmla="*/ 3130188 w 3256936"/>
              <a:gd name="connsiteY13" fmla="*/ 470780 h 2563558"/>
              <a:gd name="connsiteX14" fmla="*/ 3256936 w 3256936"/>
              <a:gd name="connsiteY14" fmla="*/ 443620 h 2563558"/>
              <a:gd name="connsiteX15" fmla="*/ 3202616 w 3256936"/>
              <a:gd name="connsiteY15" fmla="*/ 651850 h 2563558"/>
              <a:gd name="connsiteX16" fmla="*/ 3193562 w 3256936"/>
              <a:gd name="connsiteY16" fmla="*/ 697117 h 2563558"/>
              <a:gd name="connsiteX17" fmla="*/ 3175455 w 3256936"/>
              <a:gd name="connsiteY17" fmla="*/ 769545 h 2563558"/>
              <a:gd name="connsiteX18" fmla="*/ 3130188 w 3256936"/>
              <a:gd name="connsiteY18" fmla="*/ 905347 h 2563558"/>
              <a:gd name="connsiteX19" fmla="*/ 3121134 w 3256936"/>
              <a:gd name="connsiteY19" fmla="*/ 1330860 h 2563558"/>
              <a:gd name="connsiteX20" fmla="*/ 3166402 w 3256936"/>
              <a:gd name="connsiteY20" fmla="*/ 1530036 h 2563558"/>
              <a:gd name="connsiteX21" fmla="*/ 3184509 w 3256936"/>
              <a:gd name="connsiteY21" fmla="*/ 1557196 h 2563558"/>
              <a:gd name="connsiteX22" fmla="*/ 3193562 w 3256936"/>
              <a:gd name="connsiteY22" fmla="*/ 1611517 h 2563558"/>
              <a:gd name="connsiteX23" fmla="*/ 3103027 w 3256936"/>
              <a:gd name="connsiteY23" fmla="*/ 1638677 h 2563558"/>
              <a:gd name="connsiteX24" fmla="*/ 3030600 w 3256936"/>
              <a:gd name="connsiteY24" fmla="*/ 1656784 h 2563558"/>
              <a:gd name="connsiteX25" fmla="*/ 2976279 w 3256936"/>
              <a:gd name="connsiteY25" fmla="*/ 1674891 h 2563558"/>
              <a:gd name="connsiteX26" fmla="*/ 2894798 w 3256936"/>
              <a:gd name="connsiteY26" fmla="*/ 1683945 h 2563558"/>
              <a:gd name="connsiteX27" fmla="*/ 2686568 w 3256936"/>
              <a:gd name="connsiteY27" fmla="*/ 1702052 h 2563558"/>
              <a:gd name="connsiteX28" fmla="*/ 2695622 w 3256936"/>
              <a:gd name="connsiteY28" fmla="*/ 2109458 h 2563558"/>
              <a:gd name="connsiteX29" fmla="*/ 2641301 w 3256936"/>
              <a:gd name="connsiteY29" fmla="*/ 2136618 h 2563558"/>
              <a:gd name="connsiteX30" fmla="*/ 2505499 w 3256936"/>
              <a:gd name="connsiteY30" fmla="*/ 2154725 h 2563558"/>
              <a:gd name="connsiteX31" fmla="*/ 2514552 w 3256936"/>
              <a:gd name="connsiteY31" fmla="*/ 2199992 h 2563558"/>
              <a:gd name="connsiteX32" fmla="*/ 2550766 w 3256936"/>
              <a:gd name="connsiteY32" fmla="*/ 2308634 h 2563558"/>
              <a:gd name="connsiteX33" fmla="*/ 2559820 w 3256936"/>
              <a:gd name="connsiteY33" fmla="*/ 2344848 h 2563558"/>
              <a:gd name="connsiteX34" fmla="*/ 2559820 w 3256936"/>
              <a:gd name="connsiteY34" fmla="*/ 2534971 h 2563558"/>
              <a:gd name="connsiteX35" fmla="*/ 2478338 w 3256936"/>
              <a:gd name="connsiteY35" fmla="*/ 2562131 h 2563558"/>
              <a:gd name="connsiteX36" fmla="*/ 1708794 w 3256936"/>
              <a:gd name="connsiteY36" fmla="*/ 2544024 h 2563558"/>
              <a:gd name="connsiteX37" fmla="*/ 1591099 w 3256936"/>
              <a:gd name="connsiteY37" fmla="*/ 2516864 h 2563558"/>
              <a:gd name="connsiteX38" fmla="*/ 1147479 w 3256936"/>
              <a:gd name="connsiteY38" fmla="*/ 2525917 h 2563558"/>
              <a:gd name="connsiteX39" fmla="*/ 1065998 w 3256936"/>
              <a:gd name="connsiteY39" fmla="*/ 2544024 h 2563558"/>
              <a:gd name="connsiteX40" fmla="*/ 966410 w 3256936"/>
              <a:gd name="connsiteY40" fmla="*/ 2553077 h 2563558"/>
              <a:gd name="connsiteX41" fmla="*/ 921142 w 3256936"/>
              <a:gd name="connsiteY41" fmla="*/ 2562131 h 2563558"/>
              <a:gd name="connsiteX42" fmla="*/ 884928 w 3256936"/>
              <a:gd name="connsiteY42" fmla="*/ 2426329 h 2563558"/>
              <a:gd name="connsiteX43" fmla="*/ 875875 w 3256936"/>
              <a:gd name="connsiteY43" fmla="*/ 2145672 h 2563558"/>
              <a:gd name="connsiteX44" fmla="*/ 848715 w 3256936"/>
              <a:gd name="connsiteY44" fmla="*/ 2118511 h 2563558"/>
              <a:gd name="connsiteX45" fmla="*/ 685752 w 3256936"/>
              <a:gd name="connsiteY45" fmla="*/ 2091351 h 2563558"/>
              <a:gd name="connsiteX46" fmla="*/ 142544 w 3256936"/>
              <a:gd name="connsiteY46" fmla="*/ 2082297 h 2563558"/>
              <a:gd name="connsiteX47" fmla="*/ 151598 w 3256936"/>
              <a:gd name="connsiteY47" fmla="*/ 1973656 h 2563558"/>
              <a:gd name="connsiteX48" fmla="*/ 196865 w 3256936"/>
              <a:gd name="connsiteY48" fmla="*/ 1738266 h 2563558"/>
              <a:gd name="connsiteX49" fmla="*/ 115384 w 3256936"/>
              <a:gd name="connsiteY49" fmla="*/ 1611517 h 2563558"/>
              <a:gd name="connsiteX50" fmla="*/ 97277 w 3256936"/>
              <a:gd name="connsiteY50" fmla="*/ 1484769 h 2563558"/>
              <a:gd name="connsiteX51" fmla="*/ 79170 w 3256936"/>
              <a:gd name="connsiteY51" fmla="*/ 1285592 h 2563558"/>
              <a:gd name="connsiteX52" fmla="*/ 42956 w 3256936"/>
              <a:gd name="connsiteY52" fmla="*/ 932507 h 2563558"/>
              <a:gd name="connsiteX53" fmla="*/ 24849 w 3256936"/>
              <a:gd name="connsiteY53" fmla="*/ 706171 h 2563558"/>
              <a:gd name="connsiteX54" fmla="*/ 42956 w 3256936"/>
              <a:gd name="connsiteY54" fmla="*/ 425513 h 2563558"/>
              <a:gd name="connsiteX55" fmla="*/ 830608 w 3256936"/>
              <a:gd name="connsiteY55" fmla="*/ 262551 h 2563558"/>
              <a:gd name="connsiteX56" fmla="*/ 821554 w 3256936"/>
              <a:gd name="connsiteY56" fmla="*/ 217283 h 2563558"/>
              <a:gd name="connsiteX57" fmla="*/ 812501 w 3256936"/>
              <a:gd name="connsiteY57" fmla="*/ 54321 h 2563558"/>
              <a:gd name="connsiteX0" fmla="*/ 829254 w 3273689"/>
              <a:gd name="connsiteY0" fmla="*/ 54321 h 2563558"/>
              <a:gd name="connsiteX1" fmla="*/ 829254 w 3273689"/>
              <a:gd name="connsiteY1" fmla="*/ 54321 h 2563558"/>
              <a:gd name="connsiteX2" fmla="*/ 1263820 w 3273689"/>
              <a:gd name="connsiteY2" fmla="*/ 27161 h 2563558"/>
              <a:gd name="connsiteX3" fmla="*/ 1372462 w 3273689"/>
              <a:gd name="connsiteY3" fmla="*/ 9054 h 2563558"/>
              <a:gd name="connsiteX4" fmla="*/ 1444889 w 3273689"/>
              <a:gd name="connsiteY4" fmla="*/ 0 h 2563558"/>
              <a:gd name="connsiteX5" fmla="*/ 1870402 w 3273689"/>
              <a:gd name="connsiteY5" fmla="*/ 18107 h 2563558"/>
              <a:gd name="connsiteX6" fmla="*/ 1924723 w 3273689"/>
              <a:gd name="connsiteY6" fmla="*/ 27161 h 2563558"/>
              <a:gd name="connsiteX7" fmla="*/ 2205380 w 3273689"/>
              <a:gd name="connsiteY7" fmla="*/ 45268 h 2563558"/>
              <a:gd name="connsiteX8" fmla="*/ 2431717 w 3273689"/>
              <a:gd name="connsiteY8" fmla="*/ 63374 h 2563558"/>
              <a:gd name="connsiteX9" fmla="*/ 2486038 w 3273689"/>
              <a:gd name="connsiteY9" fmla="*/ 470780 h 2563558"/>
              <a:gd name="connsiteX10" fmla="*/ 2549412 w 3273689"/>
              <a:gd name="connsiteY10" fmla="*/ 479834 h 2563558"/>
              <a:gd name="connsiteX11" fmla="*/ 2585626 w 3273689"/>
              <a:gd name="connsiteY11" fmla="*/ 497941 h 2563558"/>
              <a:gd name="connsiteX12" fmla="*/ 3083567 w 3273689"/>
              <a:gd name="connsiteY12" fmla="*/ 488887 h 2563558"/>
              <a:gd name="connsiteX13" fmla="*/ 3146941 w 3273689"/>
              <a:gd name="connsiteY13" fmla="*/ 470780 h 2563558"/>
              <a:gd name="connsiteX14" fmla="*/ 3273689 w 3273689"/>
              <a:gd name="connsiteY14" fmla="*/ 443620 h 2563558"/>
              <a:gd name="connsiteX15" fmla="*/ 3219369 w 3273689"/>
              <a:gd name="connsiteY15" fmla="*/ 651850 h 2563558"/>
              <a:gd name="connsiteX16" fmla="*/ 3210315 w 3273689"/>
              <a:gd name="connsiteY16" fmla="*/ 697117 h 2563558"/>
              <a:gd name="connsiteX17" fmla="*/ 3192208 w 3273689"/>
              <a:gd name="connsiteY17" fmla="*/ 769545 h 2563558"/>
              <a:gd name="connsiteX18" fmla="*/ 3146941 w 3273689"/>
              <a:gd name="connsiteY18" fmla="*/ 905347 h 2563558"/>
              <a:gd name="connsiteX19" fmla="*/ 3137887 w 3273689"/>
              <a:gd name="connsiteY19" fmla="*/ 1330860 h 2563558"/>
              <a:gd name="connsiteX20" fmla="*/ 3183155 w 3273689"/>
              <a:gd name="connsiteY20" fmla="*/ 1530036 h 2563558"/>
              <a:gd name="connsiteX21" fmla="*/ 3201262 w 3273689"/>
              <a:gd name="connsiteY21" fmla="*/ 1557196 h 2563558"/>
              <a:gd name="connsiteX22" fmla="*/ 3210315 w 3273689"/>
              <a:gd name="connsiteY22" fmla="*/ 1611517 h 2563558"/>
              <a:gd name="connsiteX23" fmla="*/ 3119780 w 3273689"/>
              <a:gd name="connsiteY23" fmla="*/ 1638677 h 2563558"/>
              <a:gd name="connsiteX24" fmla="*/ 3047353 w 3273689"/>
              <a:gd name="connsiteY24" fmla="*/ 1656784 h 2563558"/>
              <a:gd name="connsiteX25" fmla="*/ 2993032 w 3273689"/>
              <a:gd name="connsiteY25" fmla="*/ 1674891 h 2563558"/>
              <a:gd name="connsiteX26" fmla="*/ 2911551 w 3273689"/>
              <a:gd name="connsiteY26" fmla="*/ 1683945 h 2563558"/>
              <a:gd name="connsiteX27" fmla="*/ 2703321 w 3273689"/>
              <a:gd name="connsiteY27" fmla="*/ 1702052 h 2563558"/>
              <a:gd name="connsiteX28" fmla="*/ 2712375 w 3273689"/>
              <a:gd name="connsiteY28" fmla="*/ 2109458 h 2563558"/>
              <a:gd name="connsiteX29" fmla="*/ 2658054 w 3273689"/>
              <a:gd name="connsiteY29" fmla="*/ 2136618 h 2563558"/>
              <a:gd name="connsiteX30" fmla="*/ 2522252 w 3273689"/>
              <a:gd name="connsiteY30" fmla="*/ 2154725 h 2563558"/>
              <a:gd name="connsiteX31" fmla="*/ 2531305 w 3273689"/>
              <a:gd name="connsiteY31" fmla="*/ 2199992 h 2563558"/>
              <a:gd name="connsiteX32" fmla="*/ 2567519 w 3273689"/>
              <a:gd name="connsiteY32" fmla="*/ 2308634 h 2563558"/>
              <a:gd name="connsiteX33" fmla="*/ 2576573 w 3273689"/>
              <a:gd name="connsiteY33" fmla="*/ 2344848 h 2563558"/>
              <a:gd name="connsiteX34" fmla="*/ 2576573 w 3273689"/>
              <a:gd name="connsiteY34" fmla="*/ 2534971 h 2563558"/>
              <a:gd name="connsiteX35" fmla="*/ 2495091 w 3273689"/>
              <a:gd name="connsiteY35" fmla="*/ 2562131 h 2563558"/>
              <a:gd name="connsiteX36" fmla="*/ 1725547 w 3273689"/>
              <a:gd name="connsiteY36" fmla="*/ 2544024 h 2563558"/>
              <a:gd name="connsiteX37" fmla="*/ 1607852 w 3273689"/>
              <a:gd name="connsiteY37" fmla="*/ 2516864 h 2563558"/>
              <a:gd name="connsiteX38" fmla="*/ 1164232 w 3273689"/>
              <a:gd name="connsiteY38" fmla="*/ 2525917 h 2563558"/>
              <a:gd name="connsiteX39" fmla="*/ 1082751 w 3273689"/>
              <a:gd name="connsiteY39" fmla="*/ 2544024 h 2563558"/>
              <a:gd name="connsiteX40" fmla="*/ 983163 w 3273689"/>
              <a:gd name="connsiteY40" fmla="*/ 2553077 h 2563558"/>
              <a:gd name="connsiteX41" fmla="*/ 937895 w 3273689"/>
              <a:gd name="connsiteY41" fmla="*/ 2562131 h 2563558"/>
              <a:gd name="connsiteX42" fmla="*/ 901681 w 3273689"/>
              <a:gd name="connsiteY42" fmla="*/ 2426329 h 2563558"/>
              <a:gd name="connsiteX43" fmla="*/ 892628 w 3273689"/>
              <a:gd name="connsiteY43" fmla="*/ 2145672 h 2563558"/>
              <a:gd name="connsiteX44" fmla="*/ 865468 w 3273689"/>
              <a:gd name="connsiteY44" fmla="*/ 2118511 h 2563558"/>
              <a:gd name="connsiteX45" fmla="*/ 702505 w 3273689"/>
              <a:gd name="connsiteY45" fmla="*/ 2091351 h 2563558"/>
              <a:gd name="connsiteX46" fmla="*/ 159297 w 3273689"/>
              <a:gd name="connsiteY46" fmla="*/ 2082297 h 2563558"/>
              <a:gd name="connsiteX47" fmla="*/ 168351 w 3273689"/>
              <a:gd name="connsiteY47" fmla="*/ 1973656 h 2563558"/>
              <a:gd name="connsiteX48" fmla="*/ 213618 w 3273689"/>
              <a:gd name="connsiteY48" fmla="*/ 1738266 h 2563558"/>
              <a:gd name="connsiteX49" fmla="*/ 132137 w 3273689"/>
              <a:gd name="connsiteY49" fmla="*/ 1611517 h 2563558"/>
              <a:gd name="connsiteX50" fmla="*/ 114030 w 3273689"/>
              <a:gd name="connsiteY50" fmla="*/ 1484769 h 2563558"/>
              <a:gd name="connsiteX51" fmla="*/ 95923 w 3273689"/>
              <a:gd name="connsiteY51" fmla="*/ 1285592 h 2563558"/>
              <a:gd name="connsiteX52" fmla="*/ 59709 w 3273689"/>
              <a:gd name="connsiteY52" fmla="*/ 932507 h 2563558"/>
              <a:gd name="connsiteX53" fmla="*/ 59709 w 3273689"/>
              <a:gd name="connsiteY53" fmla="*/ 425513 h 2563558"/>
              <a:gd name="connsiteX54" fmla="*/ 847361 w 3273689"/>
              <a:gd name="connsiteY54" fmla="*/ 262551 h 2563558"/>
              <a:gd name="connsiteX55" fmla="*/ 838307 w 3273689"/>
              <a:gd name="connsiteY55" fmla="*/ 217283 h 2563558"/>
              <a:gd name="connsiteX56" fmla="*/ 829254 w 3273689"/>
              <a:gd name="connsiteY56" fmla="*/ 54321 h 2563558"/>
              <a:gd name="connsiteX0" fmla="*/ 829254 w 3273689"/>
              <a:gd name="connsiteY0" fmla="*/ 54321 h 2563558"/>
              <a:gd name="connsiteX1" fmla="*/ 829254 w 3273689"/>
              <a:gd name="connsiteY1" fmla="*/ 54321 h 2563558"/>
              <a:gd name="connsiteX2" fmla="*/ 1263820 w 3273689"/>
              <a:gd name="connsiteY2" fmla="*/ 27161 h 2563558"/>
              <a:gd name="connsiteX3" fmla="*/ 1372462 w 3273689"/>
              <a:gd name="connsiteY3" fmla="*/ 9054 h 2563558"/>
              <a:gd name="connsiteX4" fmla="*/ 1444889 w 3273689"/>
              <a:gd name="connsiteY4" fmla="*/ 0 h 2563558"/>
              <a:gd name="connsiteX5" fmla="*/ 1870402 w 3273689"/>
              <a:gd name="connsiteY5" fmla="*/ 18107 h 2563558"/>
              <a:gd name="connsiteX6" fmla="*/ 1924723 w 3273689"/>
              <a:gd name="connsiteY6" fmla="*/ 27161 h 2563558"/>
              <a:gd name="connsiteX7" fmla="*/ 2205380 w 3273689"/>
              <a:gd name="connsiteY7" fmla="*/ 45268 h 2563558"/>
              <a:gd name="connsiteX8" fmla="*/ 2431717 w 3273689"/>
              <a:gd name="connsiteY8" fmla="*/ 63374 h 2563558"/>
              <a:gd name="connsiteX9" fmla="*/ 2486038 w 3273689"/>
              <a:gd name="connsiteY9" fmla="*/ 470780 h 2563558"/>
              <a:gd name="connsiteX10" fmla="*/ 2549412 w 3273689"/>
              <a:gd name="connsiteY10" fmla="*/ 479834 h 2563558"/>
              <a:gd name="connsiteX11" fmla="*/ 2585626 w 3273689"/>
              <a:gd name="connsiteY11" fmla="*/ 497941 h 2563558"/>
              <a:gd name="connsiteX12" fmla="*/ 3083567 w 3273689"/>
              <a:gd name="connsiteY12" fmla="*/ 488887 h 2563558"/>
              <a:gd name="connsiteX13" fmla="*/ 3146941 w 3273689"/>
              <a:gd name="connsiteY13" fmla="*/ 470780 h 2563558"/>
              <a:gd name="connsiteX14" fmla="*/ 3273689 w 3273689"/>
              <a:gd name="connsiteY14" fmla="*/ 443620 h 2563558"/>
              <a:gd name="connsiteX15" fmla="*/ 3219369 w 3273689"/>
              <a:gd name="connsiteY15" fmla="*/ 651850 h 2563558"/>
              <a:gd name="connsiteX16" fmla="*/ 3210315 w 3273689"/>
              <a:gd name="connsiteY16" fmla="*/ 697117 h 2563558"/>
              <a:gd name="connsiteX17" fmla="*/ 3192208 w 3273689"/>
              <a:gd name="connsiteY17" fmla="*/ 769545 h 2563558"/>
              <a:gd name="connsiteX18" fmla="*/ 3146941 w 3273689"/>
              <a:gd name="connsiteY18" fmla="*/ 905347 h 2563558"/>
              <a:gd name="connsiteX19" fmla="*/ 3137887 w 3273689"/>
              <a:gd name="connsiteY19" fmla="*/ 1330860 h 2563558"/>
              <a:gd name="connsiteX20" fmla="*/ 3183155 w 3273689"/>
              <a:gd name="connsiteY20" fmla="*/ 1530036 h 2563558"/>
              <a:gd name="connsiteX21" fmla="*/ 3201262 w 3273689"/>
              <a:gd name="connsiteY21" fmla="*/ 1557196 h 2563558"/>
              <a:gd name="connsiteX22" fmla="*/ 3210315 w 3273689"/>
              <a:gd name="connsiteY22" fmla="*/ 1611517 h 2563558"/>
              <a:gd name="connsiteX23" fmla="*/ 3119780 w 3273689"/>
              <a:gd name="connsiteY23" fmla="*/ 1638677 h 2563558"/>
              <a:gd name="connsiteX24" fmla="*/ 3047353 w 3273689"/>
              <a:gd name="connsiteY24" fmla="*/ 1656784 h 2563558"/>
              <a:gd name="connsiteX25" fmla="*/ 2993032 w 3273689"/>
              <a:gd name="connsiteY25" fmla="*/ 1674891 h 2563558"/>
              <a:gd name="connsiteX26" fmla="*/ 2911551 w 3273689"/>
              <a:gd name="connsiteY26" fmla="*/ 1683945 h 2563558"/>
              <a:gd name="connsiteX27" fmla="*/ 2703321 w 3273689"/>
              <a:gd name="connsiteY27" fmla="*/ 1702052 h 2563558"/>
              <a:gd name="connsiteX28" fmla="*/ 2712375 w 3273689"/>
              <a:gd name="connsiteY28" fmla="*/ 2109458 h 2563558"/>
              <a:gd name="connsiteX29" fmla="*/ 2658054 w 3273689"/>
              <a:gd name="connsiteY29" fmla="*/ 2136618 h 2563558"/>
              <a:gd name="connsiteX30" fmla="*/ 2522252 w 3273689"/>
              <a:gd name="connsiteY30" fmla="*/ 2154725 h 2563558"/>
              <a:gd name="connsiteX31" fmla="*/ 2531305 w 3273689"/>
              <a:gd name="connsiteY31" fmla="*/ 2199992 h 2563558"/>
              <a:gd name="connsiteX32" fmla="*/ 2567519 w 3273689"/>
              <a:gd name="connsiteY32" fmla="*/ 2308634 h 2563558"/>
              <a:gd name="connsiteX33" fmla="*/ 2576573 w 3273689"/>
              <a:gd name="connsiteY33" fmla="*/ 2344848 h 2563558"/>
              <a:gd name="connsiteX34" fmla="*/ 2576573 w 3273689"/>
              <a:gd name="connsiteY34" fmla="*/ 2534971 h 2563558"/>
              <a:gd name="connsiteX35" fmla="*/ 2495091 w 3273689"/>
              <a:gd name="connsiteY35" fmla="*/ 2562131 h 2563558"/>
              <a:gd name="connsiteX36" fmla="*/ 1725547 w 3273689"/>
              <a:gd name="connsiteY36" fmla="*/ 2544024 h 2563558"/>
              <a:gd name="connsiteX37" fmla="*/ 1607852 w 3273689"/>
              <a:gd name="connsiteY37" fmla="*/ 2516864 h 2563558"/>
              <a:gd name="connsiteX38" fmla="*/ 1164232 w 3273689"/>
              <a:gd name="connsiteY38" fmla="*/ 2525917 h 2563558"/>
              <a:gd name="connsiteX39" fmla="*/ 1082751 w 3273689"/>
              <a:gd name="connsiteY39" fmla="*/ 2544024 h 2563558"/>
              <a:gd name="connsiteX40" fmla="*/ 983163 w 3273689"/>
              <a:gd name="connsiteY40" fmla="*/ 2553077 h 2563558"/>
              <a:gd name="connsiteX41" fmla="*/ 937895 w 3273689"/>
              <a:gd name="connsiteY41" fmla="*/ 2562131 h 2563558"/>
              <a:gd name="connsiteX42" fmla="*/ 901681 w 3273689"/>
              <a:gd name="connsiteY42" fmla="*/ 2426329 h 2563558"/>
              <a:gd name="connsiteX43" fmla="*/ 892628 w 3273689"/>
              <a:gd name="connsiteY43" fmla="*/ 2145672 h 2563558"/>
              <a:gd name="connsiteX44" fmla="*/ 865468 w 3273689"/>
              <a:gd name="connsiteY44" fmla="*/ 2118511 h 2563558"/>
              <a:gd name="connsiteX45" fmla="*/ 702505 w 3273689"/>
              <a:gd name="connsiteY45" fmla="*/ 2091351 h 2563558"/>
              <a:gd name="connsiteX46" fmla="*/ 240778 w 3273689"/>
              <a:gd name="connsiteY46" fmla="*/ 2110178 h 2563558"/>
              <a:gd name="connsiteX47" fmla="*/ 168351 w 3273689"/>
              <a:gd name="connsiteY47" fmla="*/ 1973656 h 2563558"/>
              <a:gd name="connsiteX48" fmla="*/ 213618 w 3273689"/>
              <a:gd name="connsiteY48" fmla="*/ 1738266 h 2563558"/>
              <a:gd name="connsiteX49" fmla="*/ 132137 w 3273689"/>
              <a:gd name="connsiteY49" fmla="*/ 1611517 h 2563558"/>
              <a:gd name="connsiteX50" fmla="*/ 114030 w 3273689"/>
              <a:gd name="connsiteY50" fmla="*/ 1484769 h 2563558"/>
              <a:gd name="connsiteX51" fmla="*/ 95923 w 3273689"/>
              <a:gd name="connsiteY51" fmla="*/ 1285592 h 2563558"/>
              <a:gd name="connsiteX52" fmla="*/ 59709 w 3273689"/>
              <a:gd name="connsiteY52" fmla="*/ 932507 h 2563558"/>
              <a:gd name="connsiteX53" fmla="*/ 59709 w 3273689"/>
              <a:gd name="connsiteY53" fmla="*/ 425513 h 2563558"/>
              <a:gd name="connsiteX54" fmla="*/ 847361 w 3273689"/>
              <a:gd name="connsiteY54" fmla="*/ 262551 h 2563558"/>
              <a:gd name="connsiteX55" fmla="*/ 838307 w 3273689"/>
              <a:gd name="connsiteY55" fmla="*/ 217283 h 2563558"/>
              <a:gd name="connsiteX56" fmla="*/ 829254 w 3273689"/>
              <a:gd name="connsiteY56" fmla="*/ 54321 h 2563558"/>
              <a:gd name="connsiteX0" fmla="*/ 829254 w 3273689"/>
              <a:gd name="connsiteY0" fmla="*/ 54321 h 2563558"/>
              <a:gd name="connsiteX1" fmla="*/ 829254 w 3273689"/>
              <a:gd name="connsiteY1" fmla="*/ 54321 h 2563558"/>
              <a:gd name="connsiteX2" fmla="*/ 1263820 w 3273689"/>
              <a:gd name="connsiteY2" fmla="*/ 27161 h 2563558"/>
              <a:gd name="connsiteX3" fmla="*/ 1372462 w 3273689"/>
              <a:gd name="connsiteY3" fmla="*/ 9054 h 2563558"/>
              <a:gd name="connsiteX4" fmla="*/ 1444889 w 3273689"/>
              <a:gd name="connsiteY4" fmla="*/ 0 h 2563558"/>
              <a:gd name="connsiteX5" fmla="*/ 1870402 w 3273689"/>
              <a:gd name="connsiteY5" fmla="*/ 18107 h 2563558"/>
              <a:gd name="connsiteX6" fmla="*/ 1924723 w 3273689"/>
              <a:gd name="connsiteY6" fmla="*/ 27161 h 2563558"/>
              <a:gd name="connsiteX7" fmla="*/ 2205380 w 3273689"/>
              <a:gd name="connsiteY7" fmla="*/ 45268 h 2563558"/>
              <a:gd name="connsiteX8" fmla="*/ 2431717 w 3273689"/>
              <a:gd name="connsiteY8" fmla="*/ 63374 h 2563558"/>
              <a:gd name="connsiteX9" fmla="*/ 2486038 w 3273689"/>
              <a:gd name="connsiteY9" fmla="*/ 470780 h 2563558"/>
              <a:gd name="connsiteX10" fmla="*/ 2549412 w 3273689"/>
              <a:gd name="connsiteY10" fmla="*/ 479834 h 2563558"/>
              <a:gd name="connsiteX11" fmla="*/ 2585626 w 3273689"/>
              <a:gd name="connsiteY11" fmla="*/ 497941 h 2563558"/>
              <a:gd name="connsiteX12" fmla="*/ 3083567 w 3273689"/>
              <a:gd name="connsiteY12" fmla="*/ 488887 h 2563558"/>
              <a:gd name="connsiteX13" fmla="*/ 3146941 w 3273689"/>
              <a:gd name="connsiteY13" fmla="*/ 470780 h 2563558"/>
              <a:gd name="connsiteX14" fmla="*/ 3273689 w 3273689"/>
              <a:gd name="connsiteY14" fmla="*/ 443620 h 2563558"/>
              <a:gd name="connsiteX15" fmla="*/ 3219369 w 3273689"/>
              <a:gd name="connsiteY15" fmla="*/ 651850 h 2563558"/>
              <a:gd name="connsiteX16" fmla="*/ 3210315 w 3273689"/>
              <a:gd name="connsiteY16" fmla="*/ 697117 h 2563558"/>
              <a:gd name="connsiteX17" fmla="*/ 3192208 w 3273689"/>
              <a:gd name="connsiteY17" fmla="*/ 769545 h 2563558"/>
              <a:gd name="connsiteX18" fmla="*/ 3146941 w 3273689"/>
              <a:gd name="connsiteY18" fmla="*/ 905347 h 2563558"/>
              <a:gd name="connsiteX19" fmla="*/ 3137887 w 3273689"/>
              <a:gd name="connsiteY19" fmla="*/ 1330860 h 2563558"/>
              <a:gd name="connsiteX20" fmla="*/ 3183155 w 3273689"/>
              <a:gd name="connsiteY20" fmla="*/ 1530036 h 2563558"/>
              <a:gd name="connsiteX21" fmla="*/ 3201262 w 3273689"/>
              <a:gd name="connsiteY21" fmla="*/ 1557196 h 2563558"/>
              <a:gd name="connsiteX22" fmla="*/ 3210315 w 3273689"/>
              <a:gd name="connsiteY22" fmla="*/ 1611517 h 2563558"/>
              <a:gd name="connsiteX23" fmla="*/ 3119780 w 3273689"/>
              <a:gd name="connsiteY23" fmla="*/ 1638677 h 2563558"/>
              <a:gd name="connsiteX24" fmla="*/ 3047353 w 3273689"/>
              <a:gd name="connsiteY24" fmla="*/ 1656784 h 2563558"/>
              <a:gd name="connsiteX25" fmla="*/ 2993032 w 3273689"/>
              <a:gd name="connsiteY25" fmla="*/ 1674891 h 2563558"/>
              <a:gd name="connsiteX26" fmla="*/ 2911551 w 3273689"/>
              <a:gd name="connsiteY26" fmla="*/ 1683945 h 2563558"/>
              <a:gd name="connsiteX27" fmla="*/ 2703321 w 3273689"/>
              <a:gd name="connsiteY27" fmla="*/ 1702052 h 2563558"/>
              <a:gd name="connsiteX28" fmla="*/ 2712375 w 3273689"/>
              <a:gd name="connsiteY28" fmla="*/ 2109458 h 2563558"/>
              <a:gd name="connsiteX29" fmla="*/ 2658054 w 3273689"/>
              <a:gd name="connsiteY29" fmla="*/ 2136618 h 2563558"/>
              <a:gd name="connsiteX30" fmla="*/ 2522252 w 3273689"/>
              <a:gd name="connsiteY30" fmla="*/ 2154725 h 2563558"/>
              <a:gd name="connsiteX31" fmla="*/ 2531305 w 3273689"/>
              <a:gd name="connsiteY31" fmla="*/ 2199992 h 2563558"/>
              <a:gd name="connsiteX32" fmla="*/ 2567519 w 3273689"/>
              <a:gd name="connsiteY32" fmla="*/ 2308634 h 2563558"/>
              <a:gd name="connsiteX33" fmla="*/ 2576573 w 3273689"/>
              <a:gd name="connsiteY33" fmla="*/ 2344848 h 2563558"/>
              <a:gd name="connsiteX34" fmla="*/ 2576573 w 3273689"/>
              <a:gd name="connsiteY34" fmla="*/ 2534971 h 2563558"/>
              <a:gd name="connsiteX35" fmla="*/ 2495091 w 3273689"/>
              <a:gd name="connsiteY35" fmla="*/ 2562131 h 2563558"/>
              <a:gd name="connsiteX36" fmla="*/ 1725547 w 3273689"/>
              <a:gd name="connsiteY36" fmla="*/ 2544024 h 2563558"/>
              <a:gd name="connsiteX37" fmla="*/ 1607852 w 3273689"/>
              <a:gd name="connsiteY37" fmla="*/ 2516864 h 2563558"/>
              <a:gd name="connsiteX38" fmla="*/ 1164232 w 3273689"/>
              <a:gd name="connsiteY38" fmla="*/ 2525917 h 2563558"/>
              <a:gd name="connsiteX39" fmla="*/ 1082751 w 3273689"/>
              <a:gd name="connsiteY39" fmla="*/ 2544024 h 2563558"/>
              <a:gd name="connsiteX40" fmla="*/ 983163 w 3273689"/>
              <a:gd name="connsiteY40" fmla="*/ 2553077 h 2563558"/>
              <a:gd name="connsiteX41" fmla="*/ 937895 w 3273689"/>
              <a:gd name="connsiteY41" fmla="*/ 2562131 h 2563558"/>
              <a:gd name="connsiteX42" fmla="*/ 901681 w 3273689"/>
              <a:gd name="connsiteY42" fmla="*/ 2426329 h 2563558"/>
              <a:gd name="connsiteX43" fmla="*/ 892628 w 3273689"/>
              <a:gd name="connsiteY43" fmla="*/ 2145672 h 2563558"/>
              <a:gd name="connsiteX44" fmla="*/ 865468 w 3273689"/>
              <a:gd name="connsiteY44" fmla="*/ 2118511 h 2563558"/>
              <a:gd name="connsiteX45" fmla="*/ 702505 w 3273689"/>
              <a:gd name="connsiteY45" fmla="*/ 2091351 h 2563558"/>
              <a:gd name="connsiteX46" fmla="*/ 240778 w 3273689"/>
              <a:gd name="connsiteY46" fmla="*/ 2110178 h 2563558"/>
              <a:gd name="connsiteX47" fmla="*/ 213619 w 3273689"/>
              <a:gd name="connsiteY47" fmla="*/ 1945774 h 2563558"/>
              <a:gd name="connsiteX48" fmla="*/ 213618 w 3273689"/>
              <a:gd name="connsiteY48" fmla="*/ 1738266 h 2563558"/>
              <a:gd name="connsiteX49" fmla="*/ 132137 w 3273689"/>
              <a:gd name="connsiteY49" fmla="*/ 1611517 h 2563558"/>
              <a:gd name="connsiteX50" fmla="*/ 114030 w 3273689"/>
              <a:gd name="connsiteY50" fmla="*/ 1484769 h 2563558"/>
              <a:gd name="connsiteX51" fmla="*/ 95923 w 3273689"/>
              <a:gd name="connsiteY51" fmla="*/ 1285592 h 2563558"/>
              <a:gd name="connsiteX52" fmla="*/ 59709 w 3273689"/>
              <a:gd name="connsiteY52" fmla="*/ 932507 h 2563558"/>
              <a:gd name="connsiteX53" fmla="*/ 59709 w 3273689"/>
              <a:gd name="connsiteY53" fmla="*/ 425513 h 2563558"/>
              <a:gd name="connsiteX54" fmla="*/ 847361 w 3273689"/>
              <a:gd name="connsiteY54" fmla="*/ 262551 h 2563558"/>
              <a:gd name="connsiteX55" fmla="*/ 838307 w 3273689"/>
              <a:gd name="connsiteY55" fmla="*/ 217283 h 2563558"/>
              <a:gd name="connsiteX56" fmla="*/ 829254 w 3273689"/>
              <a:gd name="connsiteY56" fmla="*/ 54321 h 2563558"/>
              <a:gd name="connsiteX0" fmla="*/ 780340 w 3224775"/>
              <a:gd name="connsiteY0" fmla="*/ 54321 h 2563558"/>
              <a:gd name="connsiteX1" fmla="*/ 780340 w 3224775"/>
              <a:gd name="connsiteY1" fmla="*/ 54321 h 2563558"/>
              <a:gd name="connsiteX2" fmla="*/ 1214906 w 3224775"/>
              <a:gd name="connsiteY2" fmla="*/ 27161 h 2563558"/>
              <a:gd name="connsiteX3" fmla="*/ 1323548 w 3224775"/>
              <a:gd name="connsiteY3" fmla="*/ 9054 h 2563558"/>
              <a:gd name="connsiteX4" fmla="*/ 1395975 w 3224775"/>
              <a:gd name="connsiteY4" fmla="*/ 0 h 2563558"/>
              <a:gd name="connsiteX5" fmla="*/ 1821488 w 3224775"/>
              <a:gd name="connsiteY5" fmla="*/ 18107 h 2563558"/>
              <a:gd name="connsiteX6" fmla="*/ 1875809 w 3224775"/>
              <a:gd name="connsiteY6" fmla="*/ 27161 h 2563558"/>
              <a:gd name="connsiteX7" fmla="*/ 2156466 w 3224775"/>
              <a:gd name="connsiteY7" fmla="*/ 45268 h 2563558"/>
              <a:gd name="connsiteX8" fmla="*/ 2382803 w 3224775"/>
              <a:gd name="connsiteY8" fmla="*/ 63374 h 2563558"/>
              <a:gd name="connsiteX9" fmla="*/ 2437124 w 3224775"/>
              <a:gd name="connsiteY9" fmla="*/ 470780 h 2563558"/>
              <a:gd name="connsiteX10" fmla="*/ 2500498 w 3224775"/>
              <a:gd name="connsiteY10" fmla="*/ 479834 h 2563558"/>
              <a:gd name="connsiteX11" fmla="*/ 2536712 w 3224775"/>
              <a:gd name="connsiteY11" fmla="*/ 497941 h 2563558"/>
              <a:gd name="connsiteX12" fmla="*/ 3034653 w 3224775"/>
              <a:gd name="connsiteY12" fmla="*/ 488887 h 2563558"/>
              <a:gd name="connsiteX13" fmla="*/ 3098027 w 3224775"/>
              <a:gd name="connsiteY13" fmla="*/ 470780 h 2563558"/>
              <a:gd name="connsiteX14" fmla="*/ 3224775 w 3224775"/>
              <a:gd name="connsiteY14" fmla="*/ 443620 h 2563558"/>
              <a:gd name="connsiteX15" fmla="*/ 3170455 w 3224775"/>
              <a:gd name="connsiteY15" fmla="*/ 651850 h 2563558"/>
              <a:gd name="connsiteX16" fmla="*/ 3161401 w 3224775"/>
              <a:gd name="connsiteY16" fmla="*/ 697117 h 2563558"/>
              <a:gd name="connsiteX17" fmla="*/ 3143294 w 3224775"/>
              <a:gd name="connsiteY17" fmla="*/ 769545 h 2563558"/>
              <a:gd name="connsiteX18" fmla="*/ 3098027 w 3224775"/>
              <a:gd name="connsiteY18" fmla="*/ 905347 h 2563558"/>
              <a:gd name="connsiteX19" fmla="*/ 3088973 w 3224775"/>
              <a:gd name="connsiteY19" fmla="*/ 1330860 h 2563558"/>
              <a:gd name="connsiteX20" fmla="*/ 3134241 w 3224775"/>
              <a:gd name="connsiteY20" fmla="*/ 1530036 h 2563558"/>
              <a:gd name="connsiteX21" fmla="*/ 3152348 w 3224775"/>
              <a:gd name="connsiteY21" fmla="*/ 1557196 h 2563558"/>
              <a:gd name="connsiteX22" fmla="*/ 3161401 w 3224775"/>
              <a:gd name="connsiteY22" fmla="*/ 1611517 h 2563558"/>
              <a:gd name="connsiteX23" fmla="*/ 3070866 w 3224775"/>
              <a:gd name="connsiteY23" fmla="*/ 1638677 h 2563558"/>
              <a:gd name="connsiteX24" fmla="*/ 2998439 w 3224775"/>
              <a:gd name="connsiteY24" fmla="*/ 1656784 h 2563558"/>
              <a:gd name="connsiteX25" fmla="*/ 2944118 w 3224775"/>
              <a:gd name="connsiteY25" fmla="*/ 1674891 h 2563558"/>
              <a:gd name="connsiteX26" fmla="*/ 2862637 w 3224775"/>
              <a:gd name="connsiteY26" fmla="*/ 1683945 h 2563558"/>
              <a:gd name="connsiteX27" fmla="*/ 2654407 w 3224775"/>
              <a:gd name="connsiteY27" fmla="*/ 1702052 h 2563558"/>
              <a:gd name="connsiteX28" fmla="*/ 2663461 w 3224775"/>
              <a:gd name="connsiteY28" fmla="*/ 2109458 h 2563558"/>
              <a:gd name="connsiteX29" fmla="*/ 2609140 w 3224775"/>
              <a:gd name="connsiteY29" fmla="*/ 2136618 h 2563558"/>
              <a:gd name="connsiteX30" fmla="*/ 2473338 w 3224775"/>
              <a:gd name="connsiteY30" fmla="*/ 2154725 h 2563558"/>
              <a:gd name="connsiteX31" fmla="*/ 2482391 w 3224775"/>
              <a:gd name="connsiteY31" fmla="*/ 2199992 h 2563558"/>
              <a:gd name="connsiteX32" fmla="*/ 2518605 w 3224775"/>
              <a:gd name="connsiteY32" fmla="*/ 2308634 h 2563558"/>
              <a:gd name="connsiteX33" fmla="*/ 2527659 w 3224775"/>
              <a:gd name="connsiteY33" fmla="*/ 2344848 h 2563558"/>
              <a:gd name="connsiteX34" fmla="*/ 2527659 w 3224775"/>
              <a:gd name="connsiteY34" fmla="*/ 2534971 h 2563558"/>
              <a:gd name="connsiteX35" fmla="*/ 2446177 w 3224775"/>
              <a:gd name="connsiteY35" fmla="*/ 2562131 h 2563558"/>
              <a:gd name="connsiteX36" fmla="*/ 1676633 w 3224775"/>
              <a:gd name="connsiteY36" fmla="*/ 2544024 h 2563558"/>
              <a:gd name="connsiteX37" fmla="*/ 1558938 w 3224775"/>
              <a:gd name="connsiteY37" fmla="*/ 2516864 h 2563558"/>
              <a:gd name="connsiteX38" fmla="*/ 1115318 w 3224775"/>
              <a:gd name="connsiteY38" fmla="*/ 2525917 h 2563558"/>
              <a:gd name="connsiteX39" fmla="*/ 1033837 w 3224775"/>
              <a:gd name="connsiteY39" fmla="*/ 2544024 h 2563558"/>
              <a:gd name="connsiteX40" fmla="*/ 934249 w 3224775"/>
              <a:gd name="connsiteY40" fmla="*/ 2553077 h 2563558"/>
              <a:gd name="connsiteX41" fmla="*/ 888981 w 3224775"/>
              <a:gd name="connsiteY41" fmla="*/ 2562131 h 2563558"/>
              <a:gd name="connsiteX42" fmla="*/ 852767 w 3224775"/>
              <a:gd name="connsiteY42" fmla="*/ 2426329 h 2563558"/>
              <a:gd name="connsiteX43" fmla="*/ 843714 w 3224775"/>
              <a:gd name="connsiteY43" fmla="*/ 2145672 h 2563558"/>
              <a:gd name="connsiteX44" fmla="*/ 816554 w 3224775"/>
              <a:gd name="connsiteY44" fmla="*/ 2118511 h 2563558"/>
              <a:gd name="connsiteX45" fmla="*/ 653591 w 3224775"/>
              <a:gd name="connsiteY45" fmla="*/ 2091351 h 2563558"/>
              <a:gd name="connsiteX46" fmla="*/ 191864 w 3224775"/>
              <a:gd name="connsiteY46" fmla="*/ 2110178 h 2563558"/>
              <a:gd name="connsiteX47" fmla="*/ 164705 w 3224775"/>
              <a:gd name="connsiteY47" fmla="*/ 1945774 h 2563558"/>
              <a:gd name="connsiteX48" fmla="*/ 164704 w 3224775"/>
              <a:gd name="connsiteY48" fmla="*/ 1738266 h 2563558"/>
              <a:gd name="connsiteX49" fmla="*/ 83223 w 3224775"/>
              <a:gd name="connsiteY49" fmla="*/ 1611517 h 2563558"/>
              <a:gd name="connsiteX50" fmla="*/ 65116 w 3224775"/>
              <a:gd name="connsiteY50" fmla="*/ 1484769 h 2563558"/>
              <a:gd name="connsiteX51" fmla="*/ 47009 w 3224775"/>
              <a:gd name="connsiteY51" fmla="*/ 1285592 h 2563558"/>
              <a:gd name="connsiteX52" fmla="*/ 10795 w 3224775"/>
              <a:gd name="connsiteY52" fmla="*/ 932507 h 2563558"/>
              <a:gd name="connsiteX53" fmla="*/ 83223 w 3224775"/>
              <a:gd name="connsiteY53" fmla="*/ 434807 h 2563558"/>
              <a:gd name="connsiteX54" fmla="*/ 798447 w 3224775"/>
              <a:gd name="connsiteY54" fmla="*/ 262551 h 2563558"/>
              <a:gd name="connsiteX55" fmla="*/ 789393 w 3224775"/>
              <a:gd name="connsiteY55" fmla="*/ 217283 h 2563558"/>
              <a:gd name="connsiteX56" fmla="*/ 780340 w 3224775"/>
              <a:gd name="connsiteY56" fmla="*/ 54321 h 2563558"/>
              <a:gd name="connsiteX0" fmla="*/ 782560 w 3226995"/>
              <a:gd name="connsiteY0" fmla="*/ 54321 h 2563558"/>
              <a:gd name="connsiteX1" fmla="*/ 782560 w 3226995"/>
              <a:gd name="connsiteY1" fmla="*/ 54321 h 2563558"/>
              <a:gd name="connsiteX2" fmla="*/ 1217126 w 3226995"/>
              <a:gd name="connsiteY2" fmla="*/ 27161 h 2563558"/>
              <a:gd name="connsiteX3" fmla="*/ 1325768 w 3226995"/>
              <a:gd name="connsiteY3" fmla="*/ 9054 h 2563558"/>
              <a:gd name="connsiteX4" fmla="*/ 1398195 w 3226995"/>
              <a:gd name="connsiteY4" fmla="*/ 0 h 2563558"/>
              <a:gd name="connsiteX5" fmla="*/ 1823708 w 3226995"/>
              <a:gd name="connsiteY5" fmla="*/ 18107 h 2563558"/>
              <a:gd name="connsiteX6" fmla="*/ 1878029 w 3226995"/>
              <a:gd name="connsiteY6" fmla="*/ 27161 h 2563558"/>
              <a:gd name="connsiteX7" fmla="*/ 2158686 w 3226995"/>
              <a:gd name="connsiteY7" fmla="*/ 45268 h 2563558"/>
              <a:gd name="connsiteX8" fmla="*/ 2385023 w 3226995"/>
              <a:gd name="connsiteY8" fmla="*/ 63374 h 2563558"/>
              <a:gd name="connsiteX9" fmla="*/ 2439344 w 3226995"/>
              <a:gd name="connsiteY9" fmla="*/ 470780 h 2563558"/>
              <a:gd name="connsiteX10" fmla="*/ 2502718 w 3226995"/>
              <a:gd name="connsiteY10" fmla="*/ 479834 h 2563558"/>
              <a:gd name="connsiteX11" fmla="*/ 2538932 w 3226995"/>
              <a:gd name="connsiteY11" fmla="*/ 497941 h 2563558"/>
              <a:gd name="connsiteX12" fmla="*/ 3036873 w 3226995"/>
              <a:gd name="connsiteY12" fmla="*/ 488887 h 2563558"/>
              <a:gd name="connsiteX13" fmla="*/ 3100247 w 3226995"/>
              <a:gd name="connsiteY13" fmla="*/ 470780 h 2563558"/>
              <a:gd name="connsiteX14" fmla="*/ 3226995 w 3226995"/>
              <a:gd name="connsiteY14" fmla="*/ 443620 h 2563558"/>
              <a:gd name="connsiteX15" fmla="*/ 3172675 w 3226995"/>
              <a:gd name="connsiteY15" fmla="*/ 651850 h 2563558"/>
              <a:gd name="connsiteX16" fmla="*/ 3163621 w 3226995"/>
              <a:gd name="connsiteY16" fmla="*/ 697117 h 2563558"/>
              <a:gd name="connsiteX17" fmla="*/ 3145514 w 3226995"/>
              <a:gd name="connsiteY17" fmla="*/ 769545 h 2563558"/>
              <a:gd name="connsiteX18" fmla="*/ 3100247 w 3226995"/>
              <a:gd name="connsiteY18" fmla="*/ 905347 h 2563558"/>
              <a:gd name="connsiteX19" fmla="*/ 3091193 w 3226995"/>
              <a:gd name="connsiteY19" fmla="*/ 1330860 h 2563558"/>
              <a:gd name="connsiteX20" fmla="*/ 3136461 w 3226995"/>
              <a:gd name="connsiteY20" fmla="*/ 1530036 h 2563558"/>
              <a:gd name="connsiteX21" fmla="*/ 3154568 w 3226995"/>
              <a:gd name="connsiteY21" fmla="*/ 1557196 h 2563558"/>
              <a:gd name="connsiteX22" fmla="*/ 3163621 w 3226995"/>
              <a:gd name="connsiteY22" fmla="*/ 1611517 h 2563558"/>
              <a:gd name="connsiteX23" fmla="*/ 3073086 w 3226995"/>
              <a:gd name="connsiteY23" fmla="*/ 1638677 h 2563558"/>
              <a:gd name="connsiteX24" fmla="*/ 3000659 w 3226995"/>
              <a:gd name="connsiteY24" fmla="*/ 1656784 h 2563558"/>
              <a:gd name="connsiteX25" fmla="*/ 2946338 w 3226995"/>
              <a:gd name="connsiteY25" fmla="*/ 1674891 h 2563558"/>
              <a:gd name="connsiteX26" fmla="*/ 2864857 w 3226995"/>
              <a:gd name="connsiteY26" fmla="*/ 1683945 h 2563558"/>
              <a:gd name="connsiteX27" fmla="*/ 2656627 w 3226995"/>
              <a:gd name="connsiteY27" fmla="*/ 1702052 h 2563558"/>
              <a:gd name="connsiteX28" fmla="*/ 2665681 w 3226995"/>
              <a:gd name="connsiteY28" fmla="*/ 2109458 h 2563558"/>
              <a:gd name="connsiteX29" fmla="*/ 2611360 w 3226995"/>
              <a:gd name="connsiteY29" fmla="*/ 2136618 h 2563558"/>
              <a:gd name="connsiteX30" fmla="*/ 2475558 w 3226995"/>
              <a:gd name="connsiteY30" fmla="*/ 2154725 h 2563558"/>
              <a:gd name="connsiteX31" fmla="*/ 2484611 w 3226995"/>
              <a:gd name="connsiteY31" fmla="*/ 2199992 h 2563558"/>
              <a:gd name="connsiteX32" fmla="*/ 2520825 w 3226995"/>
              <a:gd name="connsiteY32" fmla="*/ 2308634 h 2563558"/>
              <a:gd name="connsiteX33" fmla="*/ 2529879 w 3226995"/>
              <a:gd name="connsiteY33" fmla="*/ 2344848 h 2563558"/>
              <a:gd name="connsiteX34" fmla="*/ 2529879 w 3226995"/>
              <a:gd name="connsiteY34" fmla="*/ 2534971 h 2563558"/>
              <a:gd name="connsiteX35" fmla="*/ 2448397 w 3226995"/>
              <a:gd name="connsiteY35" fmla="*/ 2562131 h 2563558"/>
              <a:gd name="connsiteX36" fmla="*/ 1678853 w 3226995"/>
              <a:gd name="connsiteY36" fmla="*/ 2544024 h 2563558"/>
              <a:gd name="connsiteX37" fmla="*/ 1561158 w 3226995"/>
              <a:gd name="connsiteY37" fmla="*/ 2516864 h 2563558"/>
              <a:gd name="connsiteX38" fmla="*/ 1117538 w 3226995"/>
              <a:gd name="connsiteY38" fmla="*/ 2525917 h 2563558"/>
              <a:gd name="connsiteX39" fmla="*/ 1036057 w 3226995"/>
              <a:gd name="connsiteY39" fmla="*/ 2544024 h 2563558"/>
              <a:gd name="connsiteX40" fmla="*/ 936469 w 3226995"/>
              <a:gd name="connsiteY40" fmla="*/ 2553077 h 2563558"/>
              <a:gd name="connsiteX41" fmla="*/ 891201 w 3226995"/>
              <a:gd name="connsiteY41" fmla="*/ 2562131 h 2563558"/>
              <a:gd name="connsiteX42" fmla="*/ 854987 w 3226995"/>
              <a:gd name="connsiteY42" fmla="*/ 2426329 h 2563558"/>
              <a:gd name="connsiteX43" fmla="*/ 845934 w 3226995"/>
              <a:gd name="connsiteY43" fmla="*/ 2145672 h 2563558"/>
              <a:gd name="connsiteX44" fmla="*/ 818774 w 3226995"/>
              <a:gd name="connsiteY44" fmla="*/ 2118511 h 2563558"/>
              <a:gd name="connsiteX45" fmla="*/ 655811 w 3226995"/>
              <a:gd name="connsiteY45" fmla="*/ 2091351 h 2563558"/>
              <a:gd name="connsiteX46" fmla="*/ 194084 w 3226995"/>
              <a:gd name="connsiteY46" fmla="*/ 2110178 h 2563558"/>
              <a:gd name="connsiteX47" fmla="*/ 166925 w 3226995"/>
              <a:gd name="connsiteY47" fmla="*/ 1945774 h 2563558"/>
              <a:gd name="connsiteX48" fmla="*/ 166924 w 3226995"/>
              <a:gd name="connsiteY48" fmla="*/ 1738266 h 2563558"/>
              <a:gd name="connsiteX49" fmla="*/ 85443 w 3226995"/>
              <a:gd name="connsiteY49" fmla="*/ 1611517 h 2563558"/>
              <a:gd name="connsiteX50" fmla="*/ 67336 w 3226995"/>
              <a:gd name="connsiteY50" fmla="*/ 1484769 h 2563558"/>
              <a:gd name="connsiteX51" fmla="*/ 49229 w 3226995"/>
              <a:gd name="connsiteY51" fmla="*/ 1285592 h 2563558"/>
              <a:gd name="connsiteX52" fmla="*/ 13015 w 3226995"/>
              <a:gd name="connsiteY52" fmla="*/ 932507 h 2563558"/>
              <a:gd name="connsiteX53" fmla="*/ 85443 w 3226995"/>
              <a:gd name="connsiteY53" fmla="*/ 434807 h 2563558"/>
              <a:gd name="connsiteX54" fmla="*/ 836881 w 3226995"/>
              <a:gd name="connsiteY54" fmla="*/ 243963 h 2563558"/>
              <a:gd name="connsiteX55" fmla="*/ 791613 w 3226995"/>
              <a:gd name="connsiteY55" fmla="*/ 217283 h 2563558"/>
              <a:gd name="connsiteX56" fmla="*/ 782560 w 3226995"/>
              <a:gd name="connsiteY56" fmla="*/ 54321 h 2563558"/>
              <a:gd name="connsiteX0" fmla="*/ 782560 w 3226995"/>
              <a:gd name="connsiteY0" fmla="*/ 54321 h 2563558"/>
              <a:gd name="connsiteX1" fmla="*/ 782560 w 3226995"/>
              <a:gd name="connsiteY1" fmla="*/ 54321 h 2563558"/>
              <a:gd name="connsiteX2" fmla="*/ 1217126 w 3226995"/>
              <a:gd name="connsiteY2" fmla="*/ 27161 h 2563558"/>
              <a:gd name="connsiteX3" fmla="*/ 1325768 w 3226995"/>
              <a:gd name="connsiteY3" fmla="*/ 9054 h 2563558"/>
              <a:gd name="connsiteX4" fmla="*/ 1398195 w 3226995"/>
              <a:gd name="connsiteY4" fmla="*/ 0 h 2563558"/>
              <a:gd name="connsiteX5" fmla="*/ 1823708 w 3226995"/>
              <a:gd name="connsiteY5" fmla="*/ 18107 h 2563558"/>
              <a:gd name="connsiteX6" fmla="*/ 1878029 w 3226995"/>
              <a:gd name="connsiteY6" fmla="*/ 27161 h 2563558"/>
              <a:gd name="connsiteX7" fmla="*/ 2158686 w 3226995"/>
              <a:gd name="connsiteY7" fmla="*/ 45268 h 2563558"/>
              <a:gd name="connsiteX8" fmla="*/ 2385023 w 3226995"/>
              <a:gd name="connsiteY8" fmla="*/ 63374 h 2563558"/>
              <a:gd name="connsiteX9" fmla="*/ 2439344 w 3226995"/>
              <a:gd name="connsiteY9" fmla="*/ 470780 h 2563558"/>
              <a:gd name="connsiteX10" fmla="*/ 2502718 w 3226995"/>
              <a:gd name="connsiteY10" fmla="*/ 479834 h 2563558"/>
              <a:gd name="connsiteX11" fmla="*/ 2538932 w 3226995"/>
              <a:gd name="connsiteY11" fmla="*/ 497941 h 2563558"/>
              <a:gd name="connsiteX12" fmla="*/ 3036873 w 3226995"/>
              <a:gd name="connsiteY12" fmla="*/ 488887 h 2563558"/>
              <a:gd name="connsiteX13" fmla="*/ 3100247 w 3226995"/>
              <a:gd name="connsiteY13" fmla="*/ 470780 h 2563558"/>
              <a:gd name="connsiteX14" fmla="*/ 3226995 w 3226995"/>
              <a:gd name="connsiteY14" fmla="*/ 443620 h 2563558"/>
              <a:gd name="connsiteX15" fmla="*/ 3172675 w 3226995"/>
              <a:gd name="connsiteY15" fmla="*/ 651850 h 2563558"/>
              <a:gd name="connsiteX16" fmla="*/ 3163621 w 3226995"/>
              <a:gd name="connsiteY16" fmla="*/ 697117 h 2563558"/>
              <a:gd name="connsiteX17" fmla="*/ 3145514 w 3226995"/>
              <a:gd name="connsiteY17" fmla="*/ 769545 h 2563558"/>
              <a:gd name="connsiteX18" fmla="*/ 3100247 w 3226995"/>
              <a:gd name="connsiteY18" fmla="*/ 905347 h 2563558"/>
              <a:gd name="connsiteX19" fmla="*/ 3091193 w 3226995"/>
              <a:gd name="connsiteY19" fmla="*/ 1330860 h 2563558"/>
              <a:gd name="connsiteX20" fmla="*/ 3136461 w 3226995"/>
              <a:gd name="connsiteY20" fmla="*/ 1530036 h 2563558"/>
              <a:gd name="connsiteX21" fmla="*/ 3154568 w 3226995"/>
              <a:gd name="connsiteY21" fmla="*/ 1557196 h 2563558"/>
              <a:gd name="connsiteX22" fmla="*/ 3163621 w 3226995"/>
              <a:gd name="connsiteY22" fmla="*/ 1611517 h 2563558"/>
              <a:gd name="connsiteX23" fmla="*/ 3073086 w 3226995"/>
              <a:gd name="connsiteY23" fmla="*/ 1638677 h 2563558"/>
              <a:gd name="connsiteX24" fmla="*/ 3000659 w 3226995"/>
              <a:gd name="connsiteY24" fmla="*/ 1656784 h 2563558"/>
              <a:gd name="connsiteX25" fmla="*/ 2946338 w 3226995"/>
              <a:gd name="connsiteY25" fmla="*/ 1674891 h 2563558"/>
              <a:gd name="connsiteX26" fmla="*/ 2864857 w 3226995"/>
              <a:gd name="connsiteY26" fmla="*/ 1683945 h 2563558"/>
              <a:gd name="connsiteX27" fmla="*/ 2656627 w 3226995"/>
              <a:gd name="connsiteY27" fmla="*/ 1702052 h 2563558"/>
              <a:gd name="connsiteX28" fmla="*/ 2665681 w 3226995"/>
              <a:gd name="connsiteY28" fmla="*/ 2109458 h 2563558"/>
              <a:gd name="connsiteX29" fmla="*/ 2611360 w 3226995"/>
              <a:gd name="connsiteY29" fmla="*/ 2136618 h 2563558"/>
              <a:gd name="connsiteX30" fmla="*/ 2475558 w 3226995"/>
              <a:gd name="connsiteY30" fmla="*/ 2154725 h 2563558"/>
              <a:gd name="connsiteX31" fmla="*/ 2484611 w 3226995"/>
              <a:gd name="connsiteY31" fmla="*/ 2199992 h 2563558"/>
              <a:gd name="connsiteX32" fmla="*/ 2520825 w 3226995"/>
              <a:gd name="connsiteY32" fmla="*/ 2308634 h 2563558"/>
              <a:gd name="connsiteX33" fmla="*/ 2529879 w 3226995"/>
              <a:gd name="connsiteY33" fmla="*/ 2344848 h 2563558"/>
              <a:gd name="connsiteX34" fmla="*/ 2529879 w 3226995"/>
              <a:gd name="connsiteY34" fmla="*/ 2534971 h 2563558"/>
              <a:gd name="connsiteX35" fmla="*/ 2448397 w 3226995"/>
              <a:gd name="connsiteY35" fmla="*/ 2562131 h 2563558"/>
              <a:gd name="connsiteX36" fmla="*/ 1678853 w 3226995"/>
              <a:gd name="connsiteY36" fmla="*/ 2544024 h 2563558"/>
              <a:gd name="connsiteX37" fmla="*/ 1561158 w 3226995"/>
              <a:gd name="connsiteY37" fmla="*/ 2516864 h 2563558"/>
              <a:gd name="connsiteX38" fmla="*/ 1117538 w 3226995"/>
              <a:gd name="connsiteY38" fmla="*/ 2525917 h 2563558"/>
              <a:gd name="connsiteX39" fmla="*/ 1036057 w 3226995"/>
              <a:gd name="connsiteY39" fmla="*/ 2544024 h 2563558"/>
              <a:gd name="connsiteX40" fmla="*/ 936469 w 3226995"/>
              <a:gd name="connsiteY40" fmla="*/ 2553077 h 2563558"/>
              <a:gd name="connsiteX41" fmla="*/ 891201 w 3226995"/>
              <a:gd name="connsiteY41" fmla="*/ 2562131 h 2563558"/>
              <a:gd name="connsiteX42" fmla="*/ 854987 w 3226995"/>
              <a:gd name="connsiteY42" fmla="*/ 2426329 h 2563558"/>
              <a:gd name="connsiteX43" fmla="*/ 845934 w 3226995"/>
              <a:gd name="connsiteY43" fmla="*/ 2145672 h 2563558"/>
              <a:gd name="connsiteX44" fmla="*/ 818774 w 3226995"/>
              <a:gd name="connsiteY44" fmla="*/ 2118511 h 2563558"/>
              <a:gd name="connsiteX45" fmla="*/ 655811 w 3226995"/>
              <a:gd name="connsiteY45" fmla="*/ 2091351 h 2563558"/>
              <a:gd name="connsiteX46" fmla="*/ 194084 w 3226995"/>
              <a:gd name="connsiteY46" fmla="*/ 2110178 h 2563558"/>
              <a:gd name="connsiteX47" fmla="*/ 166925 w 3226995"/>
              <a:gd name="connsiteY47" fmla="*/ 1945774 h 2563558"/>
              <a:gd name="connsiteX48" fmla="*/ 166924 w 3226995"/>
              <a:gd name="connsiteY48" fmla="*/ 1738266 h 2563558"/>
              <a:gd name="connsiteX49" fmla="*/ 85443 w 3226995"/>
              <a:gd name="connsiteY49" fmla="*/ 1611517 h 2563558"/>
              <a:gd name="connsiteX50" fmla="*/ 67336 w 3226995"/>
              <a:gd name="connsiteY50" fmla="*/ 1484769 h 2563558"/>
              <a:gd name="connsiteX51" fmla="*/ 49229 w 3226995"/>
              <a:gd name="connsiteY51" fmla="*/ 1285592 h 2563558"/>
              <a:gd name="connsiteX52" fmla="*/ 13015 w 3226995"/>
              <a:gd name="connsiteY52" fmla="*/ 932507 h 2563558"/>
              <a:gd name="connsiteX53" fmla="*/ 85443 w 3226995"/>
              <a:gd name="connsiteY53" fmla="*/ 434807 h 2563558"/>
              <a:gd name="connsiteX54" fmla="*/ 836881 w 3226995"/>
              <a:gd name="connsiteY54" fmla="*/ 243963 h 2563558"/>
              <a:gd name="connsiteX55" fmla="*/ 791613 w 3226995"/>
              <a:gd name="connsiteY55" fmla="*/ 217283 h 2563558"/>
              <a:gd name="connsiteX56" fmla="*/ 782560 w 3226995"/>
              <a:gd name="connsiteY56" fmla="*/ 54321 h 2563558"/>
              <a:gd name="connsiteX0" fmla="*/ 770324 w 3214759"/>
              <a:gd name="connsiteY0" fmla="*/ 54321 h 2563558"/>
              <a:gd name="connsiteX1" fmla="*/ 770324 w 3214759"/>
              <a:gd name="connsiteY1" fmla="*/ 54321 h 2563558"/>
              <a:gd name="connsiteX2" fmla="*/ 1204890 w 3214759"/>
              <a:gd name="connsiteY2" fmla="*/ 27161 h 2563558"/>
              <a:gd name="connsiteX3" fmla="*/ 1313532 w 3214759"/>
              <a:gd name="connsiteY3" fmla="*/ 9054 h 2563558"/>
              <a:gd name="connsiteX4" fmla="*/ 1385959 w 3214759"/>
              <a:gd name="connsiteY4" fmla="*/ 0 h 2563558"/>
              <a:gd name="connsiteX5" fmla="*/ 1811472 w 3214759"/>
              <a:gd name="connsiteY5" fmla="*/ 18107 h 2563558"/>
              <a:gd name="connsiteX6" fmla="*/ 1865793 w 3214759"/>
              <a:gd name="connsiteY6" fmla="*/ 27161 h 2563558"/>
              <a:gd name="connsiteX7" fmla="*/ 2146450 w 3214759"/>
              <a:gd name="connsiteY7" fmla="*/ 45268 h 2563558"/>
              <a:gd name="connsiteX8" fmla="*/ 2372787 w 3214759"/>
              <a:gd name="connsiteY8" fmla="*/ 63374 h 2563558"/>
              <a:gd name="connsiteX9" fmla="*/ 2427108 w 3214759"/>
              <a:gd name="connsiteY9" fmla="*/ 470780 h 2563558"/>
              <a:gd name="connsiteX10" fmla="*/ 2490482 w 3214759"/>
              <a:gd name="connsiteY10" fmla="*/ 479834 h 2563558"/>
              <a:gd name="connsiteX11" fmla="*/ 2526696 w 3214759"/>
              <a:gd name="connsiteY11" fmla="*/ 497941 h 2563558"/>
              <a:gd name="connsiteX12" fmla="*/ 3024637 w 3214759"/>
              <a:gd name="connsiteY12" fmla="*/ 488887 h 2563558"/>
              <a:gd name="connsiteX13" fmla="*/ 3088011 w 3214759"/>
              <a:gd name="connsiteY13" fmla="*/ 470780 h 2563558"/>
              <a:gd name="connsiteX14" fmla="*/ 3214759 w 3214759"/>
              <a:gd name="connsiteY14" fmla="*/ 443620 h 2563558"/>
              <a:gd name="connsiteX15" fmla="*/ 3160439 w 3214759"/>
              <a:gd name="connsiteY15" fmla="*/ 651850 h 2563558"/>
              <a:gd name="connsiteX16" fmla="*/ 3151385 w 3214759"/>
              <a:gd name="connsiteY16" fmla="*/ 697117 h 2563558"/>
              <a:gd name="connsiteX17" fmla="*/ 3133278 w 3214759"/>
              <a:gd name="connsiteY17" fmla="*/ 769545 h 2563558"/>
              <a:gd name="connsiteX18" fmla="*/ 3088011 w 3214759"/>
              <a:gd name="connsiteY18" fmla="*/ 905347 h 2563558"/>
              <a:gd name="connsiteX19" fmla="*/ 3078957 w 3214759"/>
              <a:gd name="connsiteY19" fmla="*/ 1330860 h 2563558"/>
              <a:gd name="connsiteX20" fmla="*/ 3124225 w 3214759"/>
              <a:gd name="connsiteY20" fmla="*/ 1530036 h 2563558"/>
              <a:gd name="connsiteX21" fmla="*/ 3142332 w 3214759"/>
              <a:gd name="connsiteY21" fmla="*/ 1557196 h 2563558"/>
              <a:gd name="connsiteX22" fmla="*/ 3151385 w 3214759"/>
              <a:gd name="connsiteY22" fmla="*/ 1611517 h 2563558"/>
              <a:gd name="connsiteX23" fmla="*/ 3060850 w 3214759"/>
              <a:gd name="connsiteY23" fmla="*/ 1638677 h 2563558"/>
              <a:gd name="connsiteX24" fmla="*/ 2988423 w 3214759"/>
              <a:gd name="connsiteY24" fmla="*/ 1656784 h 2563558"/>
              <a:gd name="connsiteX25" fmla="*/ 2934102 w 3214759"/>
              <a:gd name="connsiteY25" fmla="*/ 1674891 h 2563558"/>
              <a:gd name="connsiteX26" fmla="*/ 2852621 w 3214759"/>
              <a:gd name="connsiteY26" fmla="*/ 1683945 h 2563558"/>
              <a:gd name="connsiteX27" fmla="*/ 2644391 w 3214759"/>
              <a:gd name="connsiteY27" fmla="*/ 1702052 h 2563558"/>
              <a:gd name="connsiteX28" fmla="*/ 2653445 w 3214759"/>
              <a:gd name="connsiteY28" fmla="*/ 2109458 h 2563558"/>
              <a:gd name="connsiteX29" fmla="*/ 2599124 w 3214759"/>
              <a:gd name="connsiteY29" fmla="*/ 2136618 h 2563558"/>
              <a:gd name="connsiteX30" fmla="*/ 2463322 w 3214759"/>
              <a:gd name="connsiteY30" fmla="*/ 2154725 h 2563558"/>
              <a:gd name="connsiteX31" fmla="*/ 2472375 w 3214759"/>
              <a:gd name="connsiteY31" fmla="*/ 2199992 h 2563558"/>
              <a:gd name="connsiteX32" fmla="*/ 2508589 w 3214759"/>
              <a:gd name="connsiteY32" fmla="*/ 2308634 h 2563558"/>
              <a:gd name="connsiteX33" fmla="*/ 2517643 w 3214759"/>
              <a:gd name="connsiteY33" fmla="*/ 2344848 h 2563558"/>
              <a:gd name="connsiteX34" fmla="*/ 2517643 w 3214759"/>
              <a:gd name="connsiteY34" fmla="*/ 2534971 h 2563558"/>
              <a:gd name="connsiteX35" fmla="*/ 2436161 w 3214759"/>
              <a:gd name="connsiteY35" fmla="*/ 2562131 h 2563558"/>
              <a:gd name="connsiteX36" fmla="*/ 1666617 w 3214759"/>
              <a:gd name="connsiteY36" fmla="*/ 2544024 h 2563558"/>
              <a:gd name="connsiteX37" fmla="*/ 1548922 w 3214759"/>
              <a:gd name="connsiteY37" fmla="*/ 2516864 h 2563558"/>
              <a:gd name="connsiteX38" fmla="*/ 1105302 w 3214759"/>
              <a:gd name="connsiteY38" fmla="*/ 2525917 h 2563558"/>
              <a:gd name="connsiteX39" fmla="*/ 1023821 w 3214759"/>
              <a:gd name="connsiteY39" fmla="*/ 2544024 h 2563558"/>
              <a:gd name="connsiteX40" fmla="*/ 924233 w 3214759"/>
              <a:gd name="connsiteY40" fmla="*/ 2553077 h 2563558"/>
              <a:gd name="connsiteX41" fmla="*/ 878965 w 3214759"/>
              <a:gd name="connsiteY41" fmla="*/ 2562131 h 2563558"/>
              <a:gd name="connsiteX42" fmla="*/ 842751 w 3214759"/>
              <a:gd name="connsiteY42" fmla="*/ 2426329 h 2563558"/>
              <a:gd name="connsiteX43" fmla="*/ 833698 w 3214759"/>
              <a:gd name="connsiteY43" fmla="*/ 2145672 h 2563558"/>
              <a:gd name="connsiteX44" fmla="*/ 806538 w 3214759"/>
              <a:gd name="connsiteY44" fmla="*/ 2118511 h 2563558"/>
              <a:gd name="connsiteX45" fmla="*/ 643575 w 3214759"/>
              <a:gd name="connsiteY45" fmla="*/ 2091351 h 2563558"/>
              <a:gd name="connsiteX46" fmla="*/ 181848 w 3214759"/>
              <a:gd name="connsiteY46" fmla="*/ 2110178 h 2563558"/>
              <a:gd name="connsiteX47" fmla="*/ 154689 w 3214759"/>
              <a:gd name="connsiteY47" fmla="*/ 1945774 h 2563558"/>
              <a:gd name="connsiteX48" fmla="*/ 154688 w 3214759"/>
              <a:gd name="connsiteY48" fmla="*/ 1738266 h 2563558"/>
              <a:gd name="connsiteX49" fmla="*/ 73207 w 3214759"/>
              <a:gd name="connsiteY49" fmla="*/ 1611517 h 2563558"/>
              <a:gd name="connsiteX50" fmla="*/ 55100 w 3214759"/>
              <a:gd name="connsiteY50" fmla="*/ 1484769 h 2563558"/>
              <a:gd name="connsiteX51" fmla="*/ 36993 w 3214759"/>
              <a:gd name="connsiteY51" fmla="*/ 1285592 h 2563558"/>
              <a:gd name="connsiteX52" fmla="*/ 779 w 3214759"/>
              <a:gd name="connsiteY52" fmla="*/ 932507 h 2563558"/>
              <a:gd name="connsiteX53" fmla="*/ 73207 w 3214759"/>
              <a:gd name="connsiteY53" fmla="*/ 434807 h 2563558"/>
              <a:gd name="connsiteX54" fmla="*/ 824645 w 3214759"/>
              <a:gd name="connsiteY54" fmla="*/ 243963 h 2563558"/>
              <a:gd name="connsiteX55" fmla="*/ 779377 w 3214759"/>
              <a:gd name="connsiteY55" fmla="*/ 217283 h 2563558"/>
              <a:gd name="connsiteX56" fmla="*/ 770324 w 3214759"/>
              <a:gd name="connsiteY56" fmla="*/ 54321 h 2563558"/>
              <a:gd name="connsiteX0" fmla="*/ 764838 w 3209273"/>
              <a:gd name="connsiteY0" fmla="*/ 54321 h 2563558"/>
              <a:gd name="connsiteX1" fmla="*/ 764838 w 3209273"/>
              <a:gd name="connsiteY1" fmla="*/ 54321 h 2563558"/>
              <a:gd name="connsiteX2" fmla="*/ 1199404 w 3209273"/>
              <a:gd name="connsiteY2" fmla="*/ 27161 h 2563558"/>
              <a:gd name="connsiteX3" fmla="*/ 1308046 w 3209273"/>
              <a:gd name="connsiteY3" fmla="*/ 9054 h 2563558"/>
              <a:gd name="connsiteX4" fmla="*/ 1380473 w 3209273"/>
              <a:gd name="connsiteY4" fmla="*/ 0 h 2563558"/>
              <a:gd name="connsiteX5" fmla="*/ 1805986 w 3209273"/>
              <a:gd name="connsiteY5" fmla="*/ 18107 h 2563558"/>
              <a:gd name="connsiteX6" fmla="*/ 1860307 w 3209273"/>
              <a:gd name="connsiteY6" fmla="*/ 27161 h 2563558"/>
              <a:gd name="connsiteX7" fmla="*/ 2140964 w 3209273"/>
              <a:gd name="connsiteY7" fmla="*/ 45268 h 2563558"/>
              <a:gd name="connsiteX8" fmla="*/ 2367301 w 3209273"/>
              <a:gd name="connsiteY8" fmla="*/ 63374 h 2563558"/>
              <a:gd name="connsiteX9" fmla="*/ 2421622 w 3209273"/>
              <a:gd name="connsiteY9" fmla="*/ 470780 h 2563558"/>
              <a:gd name="connsiteX10" fmla="*/ 2484996 w 3209273"/>
              <a:gd name="connsiteY10" fmla="*/ 479834 h 2563558"/>
              <a:gd name="connsiteX11" fmla="*/ 2521210 w 3209273"/>
              <a:gd name="connsiteY11" fmla="*/ 497941 h 2563558"/>
              <a:gd name="connsiteX12" fmla="*/ 3019151 w 3209273"/>
              <a:gd name="connsiteY12" fmla="*/ 488887 h 2563558"/>
              <a:gd name="connsiteX13" fmla="*/ 3082525 w 3209273"/>
              <a:gd name="connsiteY13" fmla="*/ 470780 h 2563558"/>
              <a:gd name="connsiteX14" fmla="*/ 3209273 w 3209273"/>
              <a:gd name="connsiteY14" fmla="*/ 443620 h 2563558"/>
              <a:gd name="connsiteX15" fmla="*/ 3154953 w 3209273"/>
              <a:gd name="connsiteY15" fmla="*/ 651850 h 2563558"/>
              <a:gd name="connsiteX16" fmla="*/ 3145899 w 3209273"/>
              <a:gd name="connsiteY16" fmla="*/ 697117 h 2563558"/>
              <a:gd name="connsiteX17" fmla="*/ 3127792 w 3209273"/>
              <a:gd name="connsiteY17" fmla="*/ 769545 h 2563558"/>
              <a:gd name="connsiteX18" fmla="*/ 3082525 w 3209273"/>
              <a:gd name="connsiteY18" fmla="*/ 905347 h 2563558"/>
              <a:gd name="connsiteX19" fmla="*/ 3073471 w 3209273"/>
              <a:gd name="connsiteY19" fmla="*/ 1330860 h 2563558"/>
              <a:gd name="connsiteX20" fmla="*/ 3118739 w 3209273"/>
              <a:gd name="connsiteY20" fmla="*/ 1530036 h 2563558"/>
              <a:gd name="connsiteX21" fmla="*/ 3136846 w 3209273"/>
              <a:gd name="connsiteY21" fmla="*/ 1557196 h 2563558"/>
              <a:gd name="connsiteX22" fmla="*/ 3145899 w 3209273"/>
              <a:gd name="connsiteY22" fmla="*/ 1611517 h 2563558"/>
              <a:gd name="connsiteX23" fmla="*/ 3055364 w 3209273"/>
              <a:gd name="connsiteY23" fmla="*/ 1638677 h 2563558"/>
              <a:gd name="connsiteX24" fmla="*/ 2982937 w 3209273"/>
              <a:gd name="connsiteY24" fmla="*/ 1656784 h 2563558"/>
              <a:gd name="connsiteX25" fmla="*/ 2928616 w 3209273"/>
              <a:gd name="connsiteY25" fmla="*/ 1674891 h 2563558"/>
              <a:gd name="connsiteX26" fmla="*/ 2847135 w 3209273"/>
              <a:gd name="connsiteY26" fmla="*/ 1683945 h 2563558"/>
              <a:gd name="connsiteX27" fmla="*/ 2638905 w 3209273"/>
              <a:gd name="connsiteY27" fmla="*/ 1702052 h 2563558"/>
              <a:gd name="connsiteX28" fmla="*/ 2647959 w 3209273"/>
              <a:gd name="connsiteY28" fmla="*/ 2109458 h 2563558"/>
              <a:gd name="connsiteX29" fmla="*/ 2593638 w 3209273"/>
              <a:gd name="connsiteY29" fmla="*/ 2136618 h 2563558"/>
              <a:gd name="connsiteX30" fmla="*/ 2457836 w 3209273"/>
              <a:gd name="connsiteY30" fmla="*/ 2154725 h 2563558"/>
              <a:gd name="connsiteX31" fmla="*/ 2466889 w 3209273"/>
              <a:gd name="connsiteY31" fmla="*/ 2199992 h 2563558"/>
              <a:gd name="connsiteX32" fmla="*/ 2503103 w 3209273"/>
              <a:gd name="connsiteY32" fmla="*/ 2308634 h 2563558"/>
              <a:gd name="connsiteX33" fmla="*/ 2512157 w 3209273"/>
              <a:gd name="connsiteY33" fmla="*/ 2344848 h 2563558"/>
              <a:gd name="connsiteX34" fmla="*/ 2512157 w 3209273"/>
              <a:gd name="connsiteY34" fmla="*/ 2534971 h 2563558"/>
              <a:gd name="connsiteX35" fmla="*/ 2430675 w 3209273"/>
              <a:gd name="connsiteY35" fmla="*/ 2562131 h 2563558"/>
              <a:gd name="connsiteX36" fmla="*/ 1661131 w 3209273"/>
              <a:gd name="connsiteY36" fmla="*/ 2544024 h 2563558"/>
              <a:gd name="connsiteX37" fmla="*/ 1543436 w 3209273"/>
              <a:gd name="connsiteY37" fmla="*/ 2516864 h 2563558"/>
              <a:gd name="connsiteX38" fmla="*/ 1099816 w 3209273"/>
              <a:gd name="connsiteY38" fmla="*/ 2525917 h 2563558"/>
              <a:gd name="connsiteX39" fmla="*/ 1018335 w 3209273"/>
              <a:gd name="connsiteY39" fmla="*/ 2544024 h 2563558"/>
              <a:gd name="connsiteX40" fmla="*/ 918747 w 3209273"/>
              <a:gd name="connsiteY40" fmla="*/ 2553077 h 2563558"/>
              <a:gd name="connsiteX41" fmla="*/ 873479 w 3209273"/>
              <a:gd name="connsiteY41" fmla="*/ 2562131 h 2563558"/>
              <a:gd name="connsiteX42" fmla="*/ 837265 w 3209273"/>
              <a:gd name="connsiteY42" fmla="*/ 2426329 h 2563558"/>
              <a:gd name="connsiteX43" fmla="*/ 828212 w 3209273"/>
              <a:gd name="connsiteY43" fmla="*/ 2145672 h 2563558"/>
              <a:gd name="connsiteX44" fmla="*/ 801052 w 3209273"/>
              <a:gd name="connsiteY44" fmla="*/ 2118511 h 2563558"/>
              <a:gd name="connsiteX45" fmla="*/ 638089 w 3209273"/>
              <a:gd name="connsiteY45" fmla="*/ 2091351 h 2563558"/>
              <a:gd name="connsiteX46" fmla="*/ 176362 w 3209273"/>
              <a:gd name="connsiteY46" fmla="*/ 2110178 h 2563558"/>
              <a:gd name="connsiteX47" fmla="*/ 149203 w 3209273"/>
              <a:gd name="connsiteY47" fmla="*/ 1945774 h 2563558"/>
              <a:gd name="connsiteX48" fmla="*/ 149202 w 3209273"/>
              <a:gd name="connsiteY48" fmla="*/ 1738266 h 2563558"/>
              <a:gd name="connsiteX49" fmla="*/ 67721 w 3209273"/>
              <a:gd name="connsiteY49" fmla="*/ 1611517 h 2563558"/>
              <a:gd name="connsiteX50" fmla="*/ 49614 w 3209273"/>
              <a:gd name="connsiteY50" fmla="*/ 1484769 h 2563558"/>
              <a:gd name="connsiteX51" fmla="*/ 31507 w 3209273"/>
              <a:gd name="connsiteY51" fmla="*/ 1285592 h 2563558"/>
              <a:gd name="connsiteX52" fmla="*/ 31507 w 3209273"/>
              <a:gd name="connsiteY52" fmla="*/ 969683 h 2563558"/>
              <a:gd name="connsiteX53" fmla="*/ 67721 w 3209273"/>
              <a:gd name="connsiteY53" fmla="*/ 434807 h 2563558"/>
              <a:gd name="connsiteX54" fmla="*/ 819159 w 3209273"/>
              <a:gd name="connsiteY54" fmla="*/ 243963 h 2563558"/>
              <a:gd name="connsiteX55" fmla="*/ 773891 w 3209273"/>
              <a:gd name="connsiteY55" fmla="*/ 217283 h 2563558"/>
              <a:gd name="connsiteX56" fmla="*/ 764838 w 3209273"/>
              <a:gd name="connsiteY56" fmla="*/ 54321 h 2563558"/>
              <a:gd name="connsiteX0" fmla="*/ 764838 w 3209273"/>
              <a:gd name="connsiteY0" fmla="*/ 54321 h 2563558"/>
              <a:gd name="connsiteX1" fmla="*/ 764838 w 3209273"/>
              <a:gd name="connsiteY1" fmla="*/ 54321 h 2563558"/>
              <a:gd name="connsiteX2" fmla="*/ 1199404 w 3209273"/>
              <a:gd name="connsiteY2" fmla="*/ 27161 h 2563558"/>
              <a:gd name="connsiteX3" fmla="*/ 1380473 w 3209273"/>
              <a:gd name="connsiteY3" fmla="*/ 0 h 2563558"/>
              <a:gd name="connsiteX4" fmla="*/ 1805986 w 3209273"/>
              <a:gd name="connsiteY4" fmla="*/ 18107 h 2563558"/>
              <a:gd name="connsiteX5" fmla="*/ 1860307 w 3209273"/>
              <a:gd name="connsiteY5" fmla="*/ 27161 h 2563558"/>
              <a:gd name="connsiteX6" fmla="*/ 2140964 w 3209273"/>
              <a:gd name="connsiteY6" fmla="*/ 45268 h 2563558"/>
              <a:gd name="connsiteX7" fmla="*/ 2367301 w 3209273"/>
              <a:gd name="connsiteY7" fmla="*/ 63374 h 2563558"/>
              <a:gd name="connsiteX8" fmla="*/ 2421622 w 3209273"/>
              <a:gd name="connsiteY8" fmla="*/ 470780 h 2563558"/>
              <a:gd name="connsiteX9" fmla="*/ 2484996 w 3209273"/>
              <a:gd name="connsiteY9" fmla="*/ 479834 h 2563558"/>
              <a:gd name="connsiteX10" fmla="*/ 2521210 w 3209273"/>
              <a:gd name="connsiteY10" fmla="*/ 497941 h 2563558"/>
              <a:gd name="connsiteX11" fmla="*/ 3019151 w 3209273"/>
              <a:gd name="connsiteY11" fmla="*/ 488887 h 2563558"/>
              <a:gd name="connsiteX12" fmla="*/ 3082525 w 3209273"/>
              <a:gd name="connsiteY12" fmla="*/ 470780 h 2563558"/>
              <a:gd name="connsiteX13" fmla="*/ 3209273 w 3209273"/>
              <a:gd name="connsiteY13" fmla="*/ 443620 h 2563558"/>
              <a:gd name="connsiteX14" fmla="*/ 3154953 w 3209273"/>
              <a:gd name="connsiteY14" fmla="*/ 651850 h 2563558"/>
              <a:gd name="connsiteX15" fmla="*/ 3145899 w 3209273"/>
              <a:gd name="connsiteY15" fmla="*/ 697117 h 2563558"/>
              <a:gd name="connsiteX16" fmla="*/ 3127792 w 3209273"/>
              <a:gd name="connsiteY16" fmla="*/ 769545 h 2563558"/>
              <a:gd name="connsiteX17" fmla="*/ 3082525 w 3209273"/>
              <a:gd name="connsiteY17" fmla="*/ 905347 h 2563558"/>
              <a:gd name="connsiteX18" fmla="*/ 3073471 w 3209273"/>
              <a:gd name="connsiteY18" fmla="*/ 1330860 h 2563558"/>
              <a:gd name="connsiteX19" fmla="*/ 3118739 w 3209273"/>
              <a:gd name="connsiteY19" fmla="*/ 1530036 h 2563558"/>
              <a:gd name="connsiteX20" fmla="*/ 3136846 w 3209273"/>
              <a:gd name="connsiteY20" fmla="*/ 1557196 h 2563558"/>
              <a:gd name="connsiteX21" fmla="*/ 3145899 w 3209273"/>
              <a:gd name="connsiteY21" fmla="*/ 1611517 h 2563558"/>
              <a:gd name="connsiteX22" fmla="*/ 3055364 w 3209273"/>
              <a:gd name="connsiteY22" fmla="*/ 1638677 h 2563558"/>
              <a:gd name="connsiteX23" fmla="*/ 2982937 w 3209273"/>
              <a:gd name="connsiteY23" fmla="*/ 1656784 h 2563558"/>
              <a:gd name="connsiteX24" fmla="*/ 2928616 w 3209273"/>
              <a:gd name="connsiteY24" fmla="*/ 1674891 h 2563558"/>
              <a:gd name="connsiteX25" fmla="*/ 2847135 w 3209273"/>
              <a:gd name="connsiteY25" fmla="*/ 1683945 h 2563558"/>
              <a:gd name="connsiteX26" fmla="*/ 2638905 w 3209273"/>
              <a:gd name="connsiteY26" fmla="*/ 1702052 h 2563558"/>
              <a:gd name="connsiteX27" fmla="*/ 2647959 w 3209273"/>
              <a:gd name="connsiteY27" fmla="*/ 2109458 h 2563558"/>
              <a:gd name="connsiteX28" fmla="*/ 2593638 w 3209273"/>
              <a:gd name="connsiteY28" fmla="*/ 2136618 h 2563558"/>
              <a:gd name="connsiteX29" fmla="*/ 2457836 w 3209273"/>
              <a:gd name="connsiteY29" fmla="*/ 2154725 h 2563558"/>
              <a:gd name="connsiteX30" fmla="*/ 2466889 w 3209273"/>
              <a:gd name="connsiteY30" fmla="*/ 2199992 h 2563558"/>
              <a:gd name="connsiteX31" fmla="*/ 2503103 w 3209273"/>
              <a:gd name="connsiteY31" fmla="*/ 2308634 h 2563558"/>
              <a:gd name="connsiteX32" fmla="*/ 2512157 w 3209273"/>
              <a:gd name="connsiteY32" fmla="*/ 2344848 h 2563558"/>
              <a:gd name="connsiteX33" fmla="*/ 2512157 w 3209273"/>
              <a:gd name="connsiteY33" fmla="*/ 2534971 h 2563558"/>
              <a:gd name="connsiteX34" fmla="*/ 2430675 w 3209273"/>
              <a:gd name="connsiteY34" fmla="*/ 2562131 h 2563558"/>
              <a:gd name="connsiteX35" fmla="*/ 1661131 w 3209273"/>
              <a:gd name="connsiteY35" fmla="*/ 2544024 h 2563558"/>
              <a:gd name="connsiteX36" fmla="*/ 1543436 w 3209273"/>
              <a:gd name="connsiteY36" fmla="*/ 2516864 h 2563558"/>
              <a:gd name="connsiteX37" fmla="*/ 1099816 w 3209273"/>
              <a:gd name="connsiteY37" fmla="*/ 2525917 h 2563558"/>
              <a:gd name="connsiteX38" fmla="*/ 1018335 w 3209273"/>
              <a:gd name="connsiteY38" fmla="*/ 2544024 h 2563558"/>
              <a:gd name="connsiteX39" fmla="*/ 918747 w 3209273"/>
              <a:gd name="connsiteY39" fmla="*/ 2553077 h 2563558"/>
              <a:gd name="connsiteX40" fmla="*/ 873479 w 3209273"/>
              <a:gd name="connsiteY40" fmla="*/ 2562131 h 2563558"/>
              <a:gd name="connsiteX41" fmla="*/ 837265 w 3209273"/>
              <a:gd name="connsiteY41" fmla="*/ 2426329 h 2563558"/>
              <a:gd name="connsiteX42" fmla="*/ 828212 w 3209273"/>
              <a:gd name="connsiteY42" fmla="*/ 2145672 h 2563558"/>
              <a:gd name="connsiteX43" fmla="*/ 801052 w 3209273"/>
              <a:gd name="connsiteY43" fmla="*/ 2118511 h 2563558"/>
              <a:gd name="connsiteX44" fmla="*/ 638089 w 3209273"/>
              <a:gd name="connsiteY44" fmla="*/ 2091351 h 2563558"/>
              <a:gd name="connsiteX45" fmla="*/ 176362 w 3209273"/>
              <a:gd name="connsiteY45" fmla="*/ 2110178 h 2563558"/>
              <a:gd name="connsiteX46" fmla="*/ 149203 w 3209273"/>
              <a:gd name="connsiteY46" fmla="*/ 1945774 h 2563558"/>
              <a:gd name="connsiteX47" fmla="*/ 149202 w 3209273"/>
              <a:gd name="connsiteY47" fmla="*/ 1738266 h 2563558"/>
              <a:gd name="connsiteX48" fmla="*/ 67721 w 3209273"/>
              <a:gd name="connsiteY48" fmla="*/ 1611517 h 2563558"/>
              <a:gd name="connsiteX49" fmla="*/ 49614 w 3209273"/>
              <a:gd name="connsiteY49" fmla="*/ 1484769 h 2563558"/>
              <a:gd name="connsiteX50" fmla="*/ 31507 w 3209273"/>
              <a:gd name="connsiteY50" fmla="*/ 1285592 h 2563558"/>
              <a:gd name="connsiteX51" fmla="*/ 31507 w 3209273"/>
              <a:gd name="connsiteY51" fmla="*/ 969683 h 2563558"/>
              <a:gd name="connsiteX52" fmla="*/ 67721 w 3209273"/>
              <a:gd name="connsiteY52" fmla="*/ 434807 h 2563558"/>
              <a:gd name="connsiteX53" fmla="*/ 819159 w 3209273"/>
              <a:gd name="connsiteY53" fmla="*/ 243963 h 2563558"/>
              <a:gd name="connsiteX54" fmla="*/ 773891 w 3209273"/>
              <a:gd name="connsiteY54" fmla="*/ 217283 h 2563558"/>
              <a:gd name="connsiteX55" fmla="*/ 764838 w 3209273"/>
              <a:gd name="connsiteY55" fmla="*/ 54321 h 2563558"/>
              <a:gd name="connsiteX0" fmla="*/ 764838 w 3209273"/>
              <a:gd name="connsiteY0" fmla="*/ 54321 h 2563558"/>
              <a:gd name="connsiteX1" fmla="*/ 764838 w 3209273"/>
              <a:gd name="connsiteY1" fmla="*/ 54321 h 2563558"/>
              <a:gd name="connsiteX2" fmla="*/ 1199404 w 3209273"/>
              <a:gd name="connsiteY2" fmla="*/ 27161 h 2563558"/>
              <a:gd name="connsiteX3" fmla="*/ 1380473 w 3209273"/>
              <a:gd name="connsiteY3" fmla="*/ 0 h 2563558"/>
              <a:gd name="connsiteX4" fmla="*/ 1805986 w 3209273"/>
              <a:gd name="connsiteY4" fmla="*/ 18107 h 2563558"/>
              <a:gd name="connsiteX5" fmla="*/ 2140964 w 3209273"/>
              <a:gd name="connsiteY5" fmla="*/ 45268 h 2563558"/>
              <a:gd name="connsiteX6" fmla="*/ 2367301 w 3209273"/>
              <a:gd name="connsiteY6" fmla="*/ 63374 h 2563558"/>
              <a:gd name="connsiteX7" fmla="*/ 2421622 w 3209273"/>
              <a:gd name="connsiteY7" fmla="*/ 470780 h 2563558"/>
              <a:gd name="connsiteX8" fmla="*/ 2484996 w 3209273"/>
              <a:gd name="connsiteY8" fmla="*/ 479834 h 2563558"/>
              <a:gd name="connsiteX9" fmla="*/ 2521210 w 3209273"/>
              <a:gd name="connsiteY9" fmla="*/ 497941 h 2563558"/>
              <a:gd name="connsiteX10" fmla="*/ 3019151 w 3209273"/>
              <a:gd name="connsiteY10" fmla="*/ 488887 h 2563558"/>
              <a:gd name="connsiteX11" fmla="*/ 3082525 w 3209273"/>
              <a:gd name="connsiteY11" fmla="*/ 470780 h 2563558"/>
              <a:gd name="connsiteX12" fmla="*/ 3209273 w 3209273"/>
              <a:gd name="connsiteY12" fmla="*/ 443620 h 2563558"/>
              <a:gd name="connsiteX13" fmla="*/ 3154953 w 3209273"/>
              <a:gd name="connsiteY13" fmla="*/ 651850 h 2563558"/>
              <a:gd name="connsiteX14" fmla="*/ 3145899 w 3209273"/>
              <a:gd name="connsiteY14" fmla="*/ 697117 h 2563558"/>
              <a:gd name="connsiteX15" fmla="*/ 3127792 w 3209273"/>
              <a:gd name="connsiteY15" fmla="*/ 769545 h 2563558"/>
              <a:gd name="connsiteX16" fmla="*/ 3082525 w 3209273"/>
              <a:gd name="connsiteY16" fmla="*/ 905347 h 2563558"/>
              <a:gd name="connsiteX17" fmla="*/ 3073471 w 3209273"/>
              <a:gd name="connsiteY17" fmla="*/ 1330860 h 2563558"/>
              <a:gd name="connsiteX18" fmla="*/ 3118739 w 3209273"/>
              <a:gd name="connsiteY18" fmla="*/ 1530036 h 2563558"/>
              <a:gd name="connsiteX19" fmla="*/ 3136846 w 3209273"/>
              <a:gd name="connsiteY19" fmla="*/ 1557196 h 2563558"/>
              <a:gd name="connsiteX20" fmla="*/ 3145899 w 3209273"/>
              <a:gd name="connsiteY20" fmla="*/ 1611517 h 2563558"/>
              <a:gd name="connsiteX21" fmla="*/ 3055364 w 3209273"/>
              <a:gd name="connsiteY21" fmla="*/ 1638677 h 2563558"/>
              <a:gd name="connsiteX22" fmla="*/ 2982937 w 3209273"/>
              <a:gd name="connsiteY22" fmla="*/ 1656784 h 2563558"/>
              <a:gd name="connsiteX23" fmla="*/ 2928616 w 3209273"/>
              <a:gd name="connsiteY23" fmla="*/ 1674891 h 2563558"/>
              <a:gd name="connsiteX24" fmla="*/ 2847135 w 3209273"/>
              <a:gd name="connsiteY24" fmla="*/ 1683945 h 2563558"/>
              <a:gd name="connsiteX25" fmla="*/ 2638905 w 3209273"/>
              <a:gd name="connsiteY25" fmla="*/ 1702052 h 2563558"/>
              <a:gd name="connsiteX26" fmla="*/ 2647959 w 3209273"/>
              <a:gd name="connsiteY26" fmla="*/ 2109458 h 2563558"/>
              <a:gd name="connsiteX27" fmla="*/ 2593638 w 3209273"/>
              <a:gd name="connsiteY27" fmla="*/ 2136618 h 2563558"/>
              <a:gd name="connsiteX28" fmla="*/ 2457836 w 3209273"/>
              <a:gd name="connsiteY28" fmla="*/ 2154725 h 2563558"/>
              <a:gd name="connsiteX29" fmla="*/ 2466889 w 3209273"/>
              <a:gd name="connsiteY29" fmla="*/ 2199992 h 2563558"/>
              <a:gd name="connsiteX30" fmla="*/ 2503103 w 3209273"/>
              <a:gd name="connsiteY30" fmla="*/ 2308634 h 2563558"/>
              <a:gd name="connsiteX31" fmla="*/ 2512157 w 3209273"/>
              <a:gd name="connsiteY31" fmla="*/ 2344848 h 2563558"/>
              <a:gd name="connsiteX32" fmla="*/ 2512157 w 3209273"/>
              <a:gd name="connsiteY32" fmla="*/ 2534971 h 2563558"/>
              <a:gd name="connsiteX33" fmla="*/ 2430675 w 3209273"/>
              <a:gd name="connsiteY33" fmla="*/ 2562131 h 2563558"/>
              <a:gd name="connsiteX34" fmla="*/ 1661131 w 3209273"/>
              <a:gd name="connsiteY34" fmla="*/ 2544024 h 2563558"/>
              <a:gd name="connsiteX35" fmla="*/ 1543436 w 3209273"/>
              <a:gd name="connsiteY35" fmla="*/ 2516864 h 2563558"/>
              <a:gd name="connsiteX36" fmla="*/ 1099816 w 3209273"/>
              <a:gd name="connsiteY36" fmla="*/ 2525917 h 2563558"/>
              <a:gd name="connsiteX37" fmla="*/ 1018335 w 3209273"/>
              <a:gd name="connsiteY37" fmla="*/ 2544024 h 2563558"/>
              <a:gd name="connsiteX38" fmla="*/ 918747 w 3209273"/>
              <a:gd name="connsiteY38" fmla="*/ 2553077 h 2563558"/>
              <a:gd name="connsiteX39" fmla="*/ 873479 w 3209273"/>
              <a:gd name="connsiteY39" fmla="*/ 2562131 h 2563558"/>
              <a:gd name="connsiteX40" fmla="*/ 837265 w 3209273"/>
              <a:gd name="connsiteY40" fmla="*/ 2426329 h 2563558"/>
              <a:gd name="connsiteX41" fmla="*/ 828212 w 3209273"/>
              <a:gd name="connsiteY41" fmla="*/ 2145672 h 2563558"/>
              <a:gd name="connsiteX42" fmla="*/ 801052 w 3209273"/>
              <a:gd name="connsiteY42" fmla="*/ 2118511 h 2563558"/>
              <a:gd name="connsiteX43" fmla="*/ 638089 w 3209273"/>
              <a:gd name="connsiteY43" fmla="*/ 2091351 h 2563558"/>
              <a:gd name="connsiteX44" fmla="*/ 176362 w 3209273"/>
              <a:gd name="connsiteY44" fmla="*/ 2110178 h 2563558"/>
              <a:gd name="connsiteX45" fmla="*/ 149203 w 3209273"/>
              <a:gd name="connsiteY45" fmla="*/ 1945774 h 2563558"/>
              <a:gd name="connsiteX46" fmla="*/ 149202 w 3209273"/>
              <a:gd name="connsiteY46" fmla="*/ 1738266 h 2563558"/>
              <a:gd name="connsiteX47" fmla="*/ 67721 w 3209273"/>
              <a:gd name="connsiteY47" fmla="*/ 1611517 h 2563558"/>
              <a:gd name="connsiteX48" fmla="*/ 49614 w 3209273"/>
              <a:gd name="connsiteY48" fmla="*/ 1484769 h 2563558"/>
              <a:gd name="connsiteX49" fmla="*/ 31507 w 3209273"/>
              <a:gd name="connsiteY49" fmla="*/ 1285592 h 2563558"/>
              <a:gd name="connsiteX50" fmla="*/ 31507 w 3209273"/>
              <a:gd name="connsiteY50" fmla="*/ 969683 h 2563558"/>
              <a:gd name="connsiteX51" fmla="*/ 67721 w 3209273"/>
              <a:gd name="connsiteY51" fmla="*/ 434807 h 2563558"/>
              <a:gd name="connsiteX52" fmla="*/ 819159 w 3209273"/>
              <a:gd name="connsiteY52" fmla="*/ 243963 h 2563558"/>
              <a:gd name="connsiteX53" fmla="*/ 773891 w 3209273"/>
              <a:gd name="connsiteY53" fmla="*/ 217283 h 2563558"/>
              <a:gd name="connsiteX54" fmla="*/ 764838 w 3209273"/>
              <a:gd name="connsiteY54" fmla="*/ 54321 h 2563558"/>
              <a:gd name="connsiteX0" fmla="*/ 764838 w 3209273"/>
              <a:gd name="connsiteY0" fmla="*/ 54321 h 2563558"/>
              <a:gd name="connsiteX1" fmla="*/ 764838 w 3209273"/>
              <a:gd name="connsiteY1" fmla="*/ 54321 h 2563558"/>
              <a:gd name="connsiteX2" fmla="*/ 1199404 w 3209273"/>
              <a:gd name="connsiteY2" fmla="*/ 27161 h 2563558"/>
              <a:gd name="connsiteX3" fmla="*/ 1380473 w 3209273"/>
              <a:gd name="connsiteY3" fmla="*/ 0 h 2563558"/>
              <a:gd name="connsiteX4" fmla="*/ 1805986 w 3209273"/>
              <a:gd name="connsiteY4" fmla="*/ 18107 h 2563558"/>
              <a:gd name="connsiteX5" fmla="*/ 2367301 w 3209273"/>
              <a:gd name="connsiteY5" fmla="*/ 63374 h 2563558"/>
              <a:gd name="connsiteX6" fmla="*/ 2421622 w 3209273"/>
              <a:gd name="connsiteY6" fmla="*/ 470780 h 2563558"/>
              <a:gd name="connsiteX7" fmla="*/ 2484996 w 3209273"/>
              <a:gd name="connsiteY7" fmla="*/ 479834 h 2563558"/>
              <a:gd name="connsiteX8" fmla="*/ 2521210 w 3209273"/>
              <a:gd name="connsiteY8" fmla="*/ 497941 h 2563558"/>
              <a:gd name="connsiteX9" fmla="*/ 3019151 w 3209273"/>
              <a:gd name="connsiteY9" fmla="*/ 488887 h 2563558"/>
              <a:gd name="connsiteX10" fmla="*/ 3082525 w 3209273"/>
              <a:gd name="connsiteY10" fmla="*/ 470780 h 2563558"/>
              <a:gd name="connsiteX11" fmla="*/ 3209273 w 3209273"/>
              <a:gd name="connsiteY11" fmla="*/ 443620 h 2563558"/>
              <a:gd name="connsiteX12" fmla="*/ 3154953 w 3209273"/>
              <a:gd name="connsiteY12" fmla="*/ 651850 h 2563558"/>
              <a:gd name="connsiteX13" fmla="*/ 3145899 w 3209273"/>
              <a:gd name="connsiteY13" fmla="*/ 697117 h 2563558"/>
              <a:gd name="connsiteX14" fmla="*/ 3127792 w 3209273"/>
              <a:gd name="connsiteY14" fmla="*/ 769545 h 2563558"/>
              <a:gd name="connsiteX15" fmla="*/ 3082525 w 3209273"/>
              <a:gd name="connsiteY15" fmla="*/ 905347 h 2563558"/>
              <a:gd name="connsiteX16" fmla="*/ 3073471 w 3209273"/>
              <a:gd name="connsiteY16" fmla="*/ 1330860 h 2563558"/>
              <a:gd name="connsiteX17" fmla="*/ 3118739 w 3209273"/>
              <a:gd name="connsiteY17" fmla="*/ 1530036 h 2563558"/>
              <a:gd name="connsiteX18" fmla="*/ 3136846 w 3209273"/>
              <a:gd name="connsiteY18" fmla="*/ 1557196 h 2563558"/>
              <a:gd name="connsiteX19" fmla="*/ 3145899 w 3209273"/>
              <a:gd name="connsiteY19" fmla="*/ 1611517 h 2563558"/>
              <a:gd name="connsiteX20" fmla="*/ 3055364 w 3209273"/>
              <a:gd name="connsiteY20" fmla="*/ 1638677 h 2563558"/>
              <a:gd name="connsiteX21" fmla="*/ 2982937 w 3209273"/>
              <a:gd name="connsiteY21" fmla="*/ 1656784 h 2563558"/>
              <a:gd name="connsiteX22" fmla="*/ 2928616 w 3209273"/>
              <a:gd name="connsiteY22" fmla="*/ 1674891 h 2563558"/>
              <a:gd name="connsiteX23" fmla="*/ 2847135 w 3209273"/>
              <a:gd name="connsiteY23" fmla="*/ 1683945 h 2563558"/>
              <a:gd name="connsiteX24" fmla="*/ 2638905 w 3209273"/>
              <a:gd name="connsiteY24" fmla="*/ 1702052 h 2563558"/>
              <a:gd name="connsiteX25" fmla="*/ 2647959 w 3209273"/>
              <a:gd name="connsiteY25" fmla="*/ 2109458 h 2563558"/>
              <a:gd name="connsiteX26" fmla="*/ 2593638 w 3209273"/>
              <a:gd name="connsiteY26" fmla="*/ 2136618 h 2563558"/>
              <a:gd name="connsiteX27" fmla="*/ 2457836 w 3209273"/>
              <a:gd name="connsiteY27" fmla="*/ 2154725 h 2563558"/>
              <a:gd name="connsiteX28" fmla="*/ 2466889 w 3209273"/>
              <a:gd name="connsiteY28" fmla="*/ 2199992 h 2563558"/>
              <a:gd name="connsiteX29" fmla="*/ 2503103 w 3209273"/>
              <a:gd name="connsiteY29" fmla="*/ 2308634 h 2563558"/>
              <a:gd name="connsiteX30" fmla="*/ 2512157 w 3209273"/>
              <a:gd name="connsiteY30" fmla="*/ 2344848 h 2563558"/>
              <a:gd name="connsiteX31" fmla="*/ 2512157 w 3209273"/>
              <a:gd name="connsiteY31" fmla="*/ 2534971 h 2563558"/>
              <a:gd name="connsiteX32" fmla="*/ 2430675 w 3209273"/>
              <a:gd name="connsiteY32" fmla="*/ 2562131 h 2563558"/>
              <a:gd name="connsiteX33" fmla="*/ 1661131 w 3209273"/>
              <a:gd name="connsiteY33" fmla="*/ 2544024 h 2563558"/>
              <a:gd name="connsiteX34" fmla="*/ 1543436 w 3209273"/>
              <a:gd name="connsiteY34" fmla="*/ 2516864 h 2563558"/>
              <a:gd name="connsiteX35" fmla="*/ 1099816 w 3209273"/>
              <a:gd name="connsiteY35" fmla="*/ 2525917 h 2563558"/>
              <a:gd name="connsiteX36" fmla="*/ 1018335 w 3209273"/>
              <a:gd name="connsiteY36" fmla="*/ 2544024 h 2563558"/>
              <a:gd name="connsiteX37" fmla="*/ 918747 w 3209273"/>
              <a:gd name="connsiteY37" fmla="*/ 2553077 h 2563558"/>
              <a:gd name="connsiteX38" fmla="*/ 873479 w 3209273"/>
              <a:gd name="connsiteY38" fmla="*/ 2562131 h 2563558"/>
              <a:gd name="connsiteX39" fmla="*/ 837265 w 3209273"/>
              <a:gd name="connsiteY39" fmla="*/ 2426329 h 2563558"/>
              <a:gd name="connsiteX40" fmla="*/ 828212 w 3209273"/>
              <a:gd name="connsiteY40" fmla="*/ 2145672 h 2563558"/>
              <a:gd name="connsiteX41" fmla="*/ 801052 w 3209273"/>
              <a:gd name="connsiteY41" fmla="*/ 2118511 h 2563558"/>
              <a:gd name="connsiteX42" fmla="*/ 638089 w 3209273"/>
              <a:gd name="connsiteY42" fmla="*/ 2091351 h 2563558"/>
              <a:gd name="connsiteX43" fmla="*/ 176362 w 3209273"/>
              <a:gd name="connsiteY43" fmla="*/ 2110178 h 2563558"/>
              <a:gd name="connsiteX44" fmla="*/ 149203 w 3209273"/>
              <a:gd name="connsiteY44" fmla="*/ 1945774 h 2563558"/>
              <a:gd name="connsiteX45" fmla="*/ 149202 w 3209273"/>
              <a:gd name="connsiteY45" fmla="*/ 1738266 h 2563558"/>
              <a:gd name="connsiteX46" fmla="*/ 67721 w 3209273"/>
              <a:gd name="connsiteY46" fmla="*/ 1611517 h 2563558"/>
              <a:gd name="connsiteX47" fmla="*/ 49614 w 3209273"/>
              <a:gd name="connsiteY47" fmla="*/ 1484769 h 2563558"/>
              <a:gd name="connsiteX48" fmla="*/ 31507 w 3209273"/>
              <a:gd name="connsiteY48" fmla="*/ 1285592 h 2563558"/>
              <a:gd name="connsiteX49" fmla="*/ 31507 w 3209273"/>
              <a:gd name="connsiteY49" fmla="*/ 969683 h 2563558"/>
              <a:gd name="connsiteX50" fmla="*/ 67721 w 3209273"/>
              <a:gd name="connsiteY50" fmla="*/ 434807 h 2563558"/>
              <a:gd name="connsiteX51" fmla="*/ 819159 w 3209273"/>
              <a:gd name="connsiteY51" fmla="*/ 243963 h 2563558"/>
              <a:gd name="connsiteX52" fmla="*/ 773891 w 3209273"/>
              <a:gd name="connsiteY52" fmla="*/ 217283 h 2563558"/>
              <a:gd name="connsiteX53" fmla="*/ 764838 w 3209273"/>
              <a:gd name="connsiteY53" fmla="*/ 54321 h 2563558"/>
              <a:gd name="connsiteX0" fmla="*/ 764838 w 3209273"/>
              <a:gd name="connsiteY0" fmla="*/ 54321 h 2563558"/>
              <a:gd name="connsiteX1" fmla="*/ 764838 w 3209273"/>
              <a:gd name="connsiteY1" fmla="*/ 54321 h 2563558"/>
              <a:gd name="connsiteX2" fmla="*/ 1199404 w 3209273"/>
              <a:gd name="connsiteY2" fmla="*/ 27161 h 2563558"/>
              <a:gd name="connsiteX3" fmla="*/ 1380473 w 3209273"/>
              <a:gd name="connsiteY3" fmla="*/ 0 h 2563558"/>
              <a:gd name="connsiteX4" fmla="*/ 2367301 w 3209273"/>
              <a:gd name="connsiteY4" fmla="*/ 63374 h 2563558"/>
              <a:gd name="connsiteX5" fmla="*/ 2421622 w 3209273"/>
              <a:gd name="connsiteY5" fmla="*/ 470780 h 2563558"/>
              <a:gd name="connsiteX6" fmla="*/ 2484996 w 3209273"/>
              <a:gd name="connsiteY6" fmla="*/ 479834 h 2563558"/>
              <a:gd name="connsiteX7" fmla="*/ 2521210 w 3209273"/>
              <a:gd name="connsiteY7" fmla="*/ 497941 h 2563558"/>
              <a:gd name="connsiteX8" fmla="*/ 3019151 w 3209273"/>
              <a:gd name="connsiteY8" fmla="*/ 488887 h 2563558"/>
              <a:gd name="connsiteX9" fmla="*/ 3082525 w 3209273"/>
              <a:gd name="connsiteY9" fmla="*/ 470780 h 2563558"/>
              <a:gd name="connsiteX10" fmla="*/ 3209273 w 3209273"/>
              <a:gd name="connsiteY10" fmla="*/ 443620 h 2563558"/>
              <a:gd name="connsiteX11" fmla="*/ 3154953 w 3209273"/>
              <a:gd name="connsiteY11" fmla="*/ 651850 h 2563558"/>
              <a:gd name="connsiteX12" fmla="*/ 3145899 w 3209273"/>
              <a:gd name="connsiteY12" fmla="*/ 697117 h 2563558"/>
              <a:gd name="connsiteX13" fmla="*/ 3127792 w 3209273"/>
              <a:gd name="connsiteY13" fmla="*/ 769545 h 2563558"/>
              <a:gd name="connsiteX14" fmla="*/ 3082525 w 3209273"/>
              <a:gd name="connsiteY14" fmla="*/ 905347 h 2563558"/>
              <a:gd name="connsiteX15" fmla="*/ 3073471 w 3209273"/>
              <a:gd name="connsiteY15" fmla="*/ 1330860 h 2563558"/>
              <a:gd name="connsiteX16" fmla="*/ 3118739 w 3209273"/>
              <a:gd name="connsiteY16" fmla="*/ 1530036 h 2563558"/>
              <a:gd name="connsiteX17" fmla="*/ 3136846 w 3209273"/>
              <a:gd name="connsiteY17" fmla="*/ 1557196 h 2563558"/>
              <a:gd name="connsiteX18" fmla="*/ 3145899 w 3209273"/>
              <a:gd name="connsiteY18" fmla="*/ 1611517 h 2563558"/>
              <a:gd name="connsiteX19" fmla="*/ 3055364 w 3209273"/>
              <a:gd name="connsiteY19" fmla="*/ 1638677 h 2563558"/>
              <a:gd name="connsiteX20" fmla="*/ 2982937 w 3209273"/>
              <a:gd name="connsiteY20" fmla="*/ 1656784 h 2563558"/>
              <a:gd name="connsiteX21" fmla="*/ 2928616 w 3209273"/>
              <a:gd name="connsiteY21" fmla="*/ 1674891 h 2563558"/>
              <a:gd name="connsiteX22" fmla="*/ 2847135 w 3209273"/>
              <a:gd name="connsiteY22" fmla="*/ 1683945 h 2563558"/>
              <a:gd name="connsiteX23" fmla="*/ 2638905 w 3209273"/>
              <a:gd name="connsiteY23" fmla="*/ 1702052 h 2563558"/>
              <a:gd name="connsiteX24" fmla="*/ 2647959 w 3209273"/>
              <a:gd name="connsiteY24" fmla="*/ 2109458 h 2563558"/>
              <a:gd name="connsiteX25" fmla="*/ 2593638 w 3209273"/>
              <a:gd name="connsiteY25" fmla="*/ 2136618 h 2563558"/>
              <a:gd name="connsiteX26" fmla="*/ 2457836 w 3209273"/>
              <a:gd name="connsiteY26" fmla="*/ 2154725 h 2563558"/>
              <a:gd name="connsiteX27" fmla="*/ 2466889 w 3209273"/>
              <a:gd name="connsiteY27" fmla="*/ 2199992 h 2563558"/>
              <a:gd name="connsiteX28" fmla="*/ 2503103 w 3209273"/>
              <a:gd name="connsiteY28" fmla="*/ 2308634 h 2563558"/>
              <a:gd name="connsiteX29" fmla="*/ 2512157 w 3209273"/>
              <a:gd name="connsiteY29" fmla="*/ 2344848 h 2563558"/>
              <a:gd name="connsiteX30" fmla="*/ 2512157 w 3209273"/>
              <a:gd name="connsiteY30" fmla="*/ 2534971 h 2563558"/>
              <a:gd name="connsiteX31" fmla="*/ 2430675 w 3209273"/>
              <a:gd name="connsiteY31" fmla="*/ 2562131 h 2563558"/>
              <a:gd name="connsiteX32" fmla="*/ 1661131 w 3209273"/>
              <a:gd name="connsiteY32" fmla="*/ 2544024 h 2563558"/>
              <a:gd name="connsiteX33" fmla="*/ 1543436 w 3209273"/>
              <a:gd name="connsiteY33" fmla="*/ 2516864 h 2563558"/>
              <a:gd name="connsiteX34" fmla="*/ 1099816 w 3209273"/>
              <a:gd name="connsiteY34" fmla="*/ 2525917 h 2563558"/>
              <a:gd name="connsiteX35" fmla="*/ 1018335 w 3209273"/>
              <a:gd name="connsiteY35" fmla="*/ 2544024 h 2563558"/>
              <a:gd name="connsiteX36" fmla="*/ 918747 w 3209273"/>
              <a:gd name="connsiteY36" fmla="*/ 2553077 h 2563558"/>
              <a:gd name="connsiteX37" fmla="*/ 873479 w 3209273"/>
              <a:gd name="connsiteY37" fmla="*/ 2562131 h 2563558"/>
              <a:gd name="connsiteX38" fmla="*/ 837265 w 3209273"/>
              <a:gd name="connsiteY38" fmla="*/ 2426329 h 2563558"/>
              <a:gd name="connsiteX39" fmla="*/ 828212 w 3209273"/>
              <a:gd name="connsiteY39" fmla="*/ 2145672 h 2563558"/>
              <a:gd name="connsiteX40" fmla="*/ 801052 w 3209273"/>
              <a:gd name="connsiteY40" fmla="*/ 2118511 h 2563558"/>
              <a:gd name="connsiteX41" fmla="*/ 638089 w 3209273"/>
              <a:gd name="connsiteY41" fmla="*/ 2091351 h 2563558"/>
              <a:gd name="connsiteX42" fmla="*/ 176362 w 3209273"/>
              <a:gd name="connsiteY42" fmla="*/ 2110178 h 2563558"/>
              <a:gd name="connsiteX43" fmla="*/ 149203 w 3209273"/>
              <a:gd name="connsiteY43" fmla="*/ 1945774 h 2563558"/>
              <a:gd name="connsiteX44" fmla="*/ 149202 w 3209273"/>
              <a:gd name="connsiteY44" fmla="*/ 1738266 h 2563558"/>
              <a:gd name="connsiteX45" fmla="*/ 67721 w 3209273"/>
              <a:gd name="connsiteY45" fmla="*/ 1611517 h 2563558"/>
              <a:gd name="connsiteX46" fmla="*/ 49614 w 3209273"/>
              <a:gd name="connsiteY46" fmla="*/ 1484769 h 2563558"/>
              <a:gd name="connsiteX47" fmla="*/ 31507 w 3209273"/>
              <a:gd name="connsiteY47" fmla="*/ 1285592 h 2563558"/>
              <a:gd name="connsiteX48" fmla="*/ 31507 w 3209273"/>
              <a:gd name="connsiteY48" fmla="*/ 969683 h 2563558"/>
              <a:gd name="connsiteX49" fmla="*/ 67721 w 3209273"/>
              <a:gd name="connsiteY49" fmla="*/ 434807 h 2563558"/>
              <a:gd name="connsiteX50" fmla="*/ 819159 w 3209273"/>
              <a:gd name="connsiteY50" fmla="*/ 243963 h 2563558"/>
              <a:gd name="connsiteX51" fmla="*/ 773891 w 3209273"/>
              <a:gd name="connsiteY51" fmla="*/ 217283 h 2563558"/>
              <a:gd name="connsiteX52" fmla="*/ 764838 w 3209273"/>
              <a:gd name="connsiteY52" fmla="*/ 54321 h 2563558"/>
              <a:gd name="connsiteX0" fmla="*/ 764838 w 3209273"/>
              <a:gd name="connsiteY0" fmla="*/ 36226 h 2545463"/>
              <a:gd name="connsiteX1" fmla="*/ 764838 w 3209273"/>
              <a:gd name="connsiteY1" fmla="*/ 36226 h 2545463"/>
              <a:gd name="connsiteX2" fmla="*/ 1199404 w 3209273"/>
              <a:gd name="connsiteY2" fmla="*/ 9066 h 2545463"/>
              <a:gd name="connsiteX3" fmla="*/ 2367301 w 3209273"/>
              <a:gd name="connsiteY3" fmla="*/ 45279 h 2545463"/>
              <a:gd name="connsiteX4" fmla="*/ 2421622 w 3209273"/>
              <a:gd name="connsiteY4" fmla="*/ 452685 h 2545463"/>
              <a:gd name="connsiteX5" fmla="*/ 2484996 w 3209273"/>
              <a:gd name="connsiteY5" fmla="*/ 461739 h 2545463"/>
              <a:gd name="connsiteX6" fmla="*/ 2521210 w 3209273"/>
              <a:gd name="connsiteY6" fmla="*/ 479846 h 2545463"/>
              <a:gd name="connsiteX7" fmla="*/ 3019151 w 3209273"/>
              <a:gd name="connsiteY7" fmla="*/ 470792 h 2545463"/>
              <a:gd name="connsiteX8" fmla="*/ 3082525 w 3209273"/>
              <a:gd name="connsiteY8" fmla="*/ 452685 h 2545463"/>
              <a:gd name="connsiteX9" fmla="*/ 3209273 w 3209273"/>
              <a:gd name="connsiteY9" fmla="*/ 425525 h 2545463"/>
              <a:gd name="connsiteX10" fmla="*/ 3154953 w 3209273"/>
              <a:gd name="connsiteY10" fmla="*/ 633755 h 2545463"/>
              <a:gd name="connsiteX11" fmla="*/ 3145899 w 3209273"/>
              <a:gd name="connsiteY11" fmla="*/ 679022 h 2545463"/>
              <a:gd name="connsiteX12" fmla="*/ 3127792 w 3209273"/>
              <a:gd name="connsiteY12" fmla="*/ 751450 h 2545463"/>
              <a:gd name="connsiteX13" fmla="*/ 3082525 w 3209273"/>
              <a:gd name="connsiteY13" fmla="*/ 887252 h 2545463"/>
              <a:gd name="connsiteX14" fmla="*/ 3073471 w 3209273"/>
              <a:gd name="connsiteY14" fmla="*/ 1312765 h 2545463"/>
              <a:gd name="connsiteX15" fmla="*/ 3118739 w 3209273"/>
              <a:gd name="connsiteY15" fmla="*/ 1511941 h 2545463"/>
              <a:gd name="connsiteX16" fmla="*/ 3136846 w 3209273"/>
              <a:gd name="connsiteY16" fmla="*/ 1539101 h 2545463"/>
              <a:gd name="connsiteX17" fmla="*/ 3145899 w 3209273"/>
              <a:gd name="connsiteY17" fmla="*/ 1593422 h 2545463"/>
              <a:gd name="connsiteX18" fmla="*/ 3055364 w 3209273"/>
              <a:gd name="connsiteY18" fmla="*/ 1620582 h 2545463"/>
              <a:gd name="connsiteX19" fmla="*/ 2982937 w 3209273"/>
              <a:gd name="connsiteY19" fmla="*/ 1638689 h 2545463"/>
              <a:gd name="connsiteX20" fmla="*/ 2928616 w 3209273"/>
              <a:gd name="connsiteY20" fmla="*/ 1656796 h 2545463"/>
              <a:gd name="connsiteX21" fmla="*/ 2847135 w 3209273"/>
              <a:gd name="connsiteY21" fmla="*/ 1665850 h 2545463"/>
              <a:gd name="connsiteX22" fmla="*/ 2638905 w 3209273"/>
              <a:gd name="connsiteY22" fmla="*/ 1683957 h 2545463"/>
              <a:gd name="connsiteX23" fmla="*/ 2647959 w 3209273"/>
              <a:gd name="connsiteY23" fmla="*/ 2091363 h 2545463"/>
              <a:gd name="connsiteX24" fmla="*/ 2593638 w 3209273"/>
              <a:gd name="connsiteY24" fmla="*/ 2118523 h 2545463"/>
              <a:gd name="connsiteX25" fmla="*/ 2457836 w 3209273"/>
              <a:gd name="connsiteY25" fmla="*/ 2136630 h 2545463"/>
              <a:gd name="connsiteX26" fmla="*/ 2466889 w 3209273"/>
              <a:gd name="connsiteY26" fmla="*/ 2181897 h 2545463"/>
              <a:gd name="connsiteX27" fmla="*/ 2503103 w 3209273"/>
              <a:gd name="connsiteY27" fmla="*/ 2290539 h 2545463"/>
              <a:gd name="connsiteX28" fmla="*/ 2512157 w 3209273"/>
              <a:gd name="connsiteY28" fmla="*/ 2326753 h 2545463"/>
              <a:gd name="connsiteX29" fmla="*/ 2512157 w 3209273"/>
              <a:gd name="connsiteY29" fmla="*/ 2516876 h 2545463"/>
              <a:gd name="connsiteX30" fmla="*/ 2430675 w 3209273"/>
              <a:gd name="connsiteY30" fmla="*/ 2544036 h 2545463"/>
              <a:gd name="connsiteX31" fmla="*/ 1661131 w 3209273"/>
              <a:gd name="connsiteY31" fmla="*/ 2525929 h 2545463"/>
              <a:gd name="connsiteX32" fmla="*/ 1543436 w 3209273"/>
              <a:gd name="connsiteY32" fmla="*/ 2498769 h 2545463"/>
              <a:gd name="connsiteX33" fmla="*/ 1099816 w 3209273"/>
              <a:gd name="connsiteY33" fmla="*/ 2507822 h 2545463"/>
              <a:gd name="connsiteX34" fmla="*/ 1018335 w 3209273"/>
              <a:gd name="connsiteY34" fmla="*/ 2525929 h 2545463"/>
              <a:gd name="connsiteX35" fmla="*/ 918747 w 3209273"/>
              <a:gd name="connsiteY35" fmla="*/ 2534982 h 2545463"/>
              <a:gd name="connsiteX36" fmla="*/ 873479 w 3209273"/>
              <a:gd name="connsiteY36" fmla="*/ 2544036 h 2545463"/>
              <a:gd name="connsiteX37" fmla="*/ 837265 w 3209273"/>
              <a:gd name="connsiteY37" fmla="*/ 2408234 h 2545463"/>
              <a:gd name="connsiteX38" fmla="*/ 828212 w 3209273"/>
              <a:gd name="connsiteY38" fmla="*/ 2127577 h 2545463"/>
              <a:gd name="connsiteX39" fmla="*/ 801052 w 3209273"/>
              <a:gd name="connsiteY39" fmla="*/ 2100416 h 2545463"/>
              <a:gd name="connsiteX40" fmla="*/ 638089 w 3209273"/>
              <a:gd name="connsiteY40" fmla="*/ 2073256 h 2545463"/>
              <a:gd name="connsiteX41" fmla="*/ 176362 w 3209273"/>
              <a:gd name="connsiteY41" fmla="*/ 2092083 h 2545463"/>
              <a:gd name="connsiteX42" fmla="*/ 149203 w 3209273"/>
              <a:gd name="connsiteY42" fmla="*/ 1927679 h 2545463"/>
              <a:gd name="connsiteX43" fmla="*/ 149202 w 3209273"/>
              <a:gd name="connsiteY43" fmla="*/ 1720171 h 2545463"/>
              <a:gd name="connsiteX44" fmla="*/ 67721 w 3209273"/>
              <a:gd name="connsiteY44" fmla="*/ 1593422 h 2545463"/>
              <a:gd name="connsiteX45" fmla="*/ 49614 w 3209273"/>
              <a:gd name="connsiteY45" fmla="*/ 1466674 h 2545463"/>
              <a:gd name="connsiteX46" fmla="*/ 31507 w 3209273"/>
              <a:gd name="connsiteY46" fmla="*/ 1267497 h 2545463"/>
              <a:gd name="connsiteX47" fmla="*/ 31507 w 3209273"/>
              <a:gd name="connsiteY47" fmla="*/ 951588 h 2545463"/>
              <a:gd name="connsiteX48" fmla="*/ 67721 w 3209273"/>
              <a:gd name="connsiteY48" fmla="*/ 416712 h 2545463"/>
              <a:gd name="connsiteX49" fmla="*/ 819159 w 3209273"/>
              <a:gd name="connsiteY49" fmla="*/ 225868 h 2545463"/>
              <a:gd name="connsiteX50" fmla="*/ 773891 w 3209273"/>
              <a:gd name="connsiteY50" fmla="*/ 199188 h 2545463"/>
              <a:gd name="connsiteX51" fmla="*/ 764838 w 3209273"/>
              <a:gd name="connsiteY51" fmla="*/ 36226 h 2545463"/>
              <a:gd name="connsiteX0" fmla="*/ 764838 w 3209273"/>
              <a:gd name="connsiteY0" fmla="*/ 23952 h 2533189"/>
              <a:gd name="connsiteX1" fmla="*/ 764838 w 3209273"/>
              <a:gd name="connsiteY1" fmla="*/ 23952 h 2533189"/>
              <a:gd name="connsiteX2" fmla="*/ 2367301 w 3209273"/>
              <a:gd name="connsiteY2" fmla="*/ 33005 h 2533189"/>
              <a:gd name="connsiteX3" fmla="*/ 2421622 w 3209273"/>
              <a:gd name="connsiteY3" fmla="*/ 440411 h 2533189"/>
              <a:gd name="connsiteX4" fmla="*/ 2484996 w 3209273"/>
              <a:gd name="connsiteY4" fmla="*/ 449465 h 2533189"/>
              <a:gd name="connsiteX5" fmla="*/ 2521210 w 3209273"/>
              <a:gd name="connsiteY5" fmla="*/ 467572 h 2533189"/>
              <a:gd name="connsiteX6" fmla="*/ 3019151 w 3209273"/>
              <a:gd name="connsiteY6" fmla="*/ 458518 h 2533189"/>
              <a:gd name="connsiteX7" fmla="*/ 3082525 w 3209273"/>
              <a:gd name="connsiteY7" fmla="*/ 440411 h 2533189"/>
              <a:gd name="connsiteX8" fmla="*/ 3209273 w 3209273"/>
              <a:gd name="connsiteY8" fmla="*/ 413251 h 2533189"/>
              <a:gd name="connsiteX9" fmla="*/ 3154953 w 3209273"/>
              <a:gd name="connsiteY9" fmla="*/ 621481 h 2533189"/>
              <a:gd name="connsiteX10" fmla="*/ 3145899 w 3209273"/>
              <a:gd name="connsiteY10" fmla="*/ 666748 h 2533189"/>
              <a:gd name="connsiteX11" fmla="*/ 3127792 w 3209273"/>
              <a:gd name="connsiteY11" fmla="*/ 739176 h 2533189"/>
              <a:gd name="connsiteX12" fmla="*/ 3082525 w 3209273"/>
              <a:gd name="connsiteY12" fmla="*/ 874978 h 2533189"/>
              <a:gd name="connsiteX13" fmla="*/ 3073471 w 3209273"/>
              <a:gd name="connsiteY13" fmla="*/ 1300491 h 2533189"/>
              <a:gd name="connsiteX14" fmla="*/ 3118739 w 3209273"/>
              <a:gd name="connsiteY14" fmla="*/ 1499667 h 2533189"/>
              <a:gd name="connsiteX15" fmla="*/ 3136846 w 3209273"/>
              <a:gd name="connsiteY15" fmla="*/ 1526827 h 2533189"/>
              <a:gd name="connsiteX16" fmla="*/ 3145899 w 3209273"/>
              <a:gd name="connsiteY16" fmla="*/ 1581148 h 2533189"/>
              <a:gd name="connsiteX17" fmla="*/ 3055364 w 3209273"/>
              <a:gd name="connsiteY17" fmla="*/ 1608308 h 2533189"/>
              <a:gd name="connsiteX18" fmla="*/ 2982937 w 3209273"/>
              <a:gd name="connsiteY18" fmla="*/ 1626415 h 2533189"/>
              <a:gd name="connsiteX19" fmla="*/ 2928616 w 3209273"/>
              <a:gd name="connsiteY19" fmla="*/ 1644522 h 2533189"/>
              <a:gd name="connsiteX20" fmla="*/ 2847135 w 3209273"/>
              <a:gd name="connsiteY20" fmla="*/ 1653576 h 2533189"/>
              <a:gd name="connsiteX21" fmla="*/ 2638905 w 3209273"/>
              <a:gd name="connsiteY21" fmla="*/ 1671683 h 2533189"/>
              <a:gd name="connsiteX22" fmla="*/ 2647959 w 3209273"/>
              <a:gd name="connsiteY22" fmla="*/ 2079089 h 2533189"/>
              <a:gd name="connsiteX23" fmla="*/ 2593638 w 3209273"/>
              <a:gd name="connsiteY23" fmla="*/ 2106249 h 2533189"/>
              <a:gd name="connsiteX24" fmla="*/ 2457836 w 3209273"/>
              <a:gd name="connsiteY24" fmla="*/ 2124356 h 2533189"/>
              <a:gd name="connsiteX25" fmla="*/ 2466889 w 3209273"/>
              <a:gd name="connsiteY25" fmla="*/ 2169623 h 2533189"/>
              <a:gd name="connsiteX26" fmla="*/ 2503103 w 3209273"/>
              <a:gd name="connsiteY26" fmla="*/ 2278265 h 2533189"/>
              <a:gd name="connsiteX27" fmla="*/ 2512157 w 3209273"/>
              <a:gd name="connsiteY27" fmla="*/ 2314479 h 2533189"/>
              <a:gd name="connsiteX28" fmla="*/ 2512157 w 3209273"/>
              <a:gd name="connsiteY28" fmla="*/ 2504602 h 2533189"/>
              <a:gd name="connsiteX29" fmla="*/ 2430675 w 3209273"/>
              <a:gd name="connsiteY29" fmla="*/ 2531762 h 2533189"/>
              <a:gd name="connsiteX30" fmla="*/ 1661131 w 3209273"/>
              <a:gd name="connsiteY30" fmla="*/ 2513655 h 2533189"/>
              <a:gd name="connsiteX31" fmla="*/ 1543436 w 3209273"/>
              <a:gd name="connsiteY31" fmla="*/ 2486495 h 2533189"/>
              <a:gd name="connsiteX32" fmla="*/ 1099816 w 3209273"/>
              <a:gd name="connsiteY32" fmla="*/ 2495548 h 2533189"/>
              <a:gd name="connsiteX33" fmla="*/ 1018335 w 3209273"/>
              <a:gd name="connsiteY33" fmla="*/ 2513655 h 2533189"/>
              <a:gd name="connsiteX34" fmla="*/ 918747 w 3209273"/>
              <a:gd name="connsiteY34" fmla="*/ 2522708 h 2533189"/>
              <a:gd name="connsiteX35" fmla="*/ 873479 w 3209273"/>
              <a:gd name="connsiteY35" fmla="*/ 2531762 h 2533189"/>
              <a:gd name="connsiteX36" fmla="*/ 837265 w 3209273"/>
              <a:gd name="connsiteY36" fmla="*/ 2395960 h 2533189"/>
              <a:gd name="connsiteX37" fmla="*/ 828212 w 3209273"/>
              <a:gd name="connsiteY37" fmla="*/ 2115303 h 2533189"/>
              <a:gd name="connsiteX38" fmla="*/ 801052 w 3209273"/>
              <a:gd name="connsiteY38" fmla="*/ 2088142 h 2533189"/>
              <a:gd name="connsiteX39" fmla="*/ 638089 w 3209273"/>
              <a:gd name="connsiteY39" fmla="*/ 2060982 h 2533189"/>
              <a:gd name="connsiteX40" fmla="*/ 176362 w 3209273"/>
              <a:gd name="connsiteY40" fmla="*/ 2079809 h 2533189"/>
              <a:gd name="connsiteX41" fmla="*/ 149203 w 3209273"/>
              <a:gd name="connsiteY41" fmla="*/ 1915405 h 2533189"/>
              <a:gd name="connsiteX42" fmla="*/ 149202 w 3209273"/>
              <a:gd name="connsiteY42" fmla="*/ 1707897 h 2533189"/>
              <a:gd name="connsiteX43" fmla="*/ 67721 w 3209273"/>
              <a:gd name="connsiteY43" fmla="*/ 1581148 h 2533189"/>
              <a:gd name="connsiteX44" fmla="*/ 49614 w 3209273"/>
              <a:gd name="connsiteY44" fmla="*/ 1454400 h 2533189"/>
              <a:gd name="connsiteX45" fmla="*/ 31507 w 3209273"/>
              <a:gd name="connsiteY45" fmla="*/ 1255223 h 2533189"/>
              <a:gd name="connsiteX46" fmla="*/ 31507 w 3209273"/>
              <a:gd name="connsiteY46" fmla="*/ 939314 h 2533189"/>
              <a:gd name="connsiteX47" fmla="*/ 67721 w 3209273"/>
              <a:gd name="connsiteY47" fmla="*/ 404438 h 2533189"/>
              <a:gd name="connsiteX48" fmla="*/ 819159 w 3209273"/>
              <a:gd name="connsiteY48" fmla="*/ 213594 h 2533189"/>
              <a:gd name="connsiteX49" fmla="*/ 773891 w 3209273"/>
              <a:gd name="connsiteY49" fmla="*/ 186914 h 2533189"/>
              <a:gd name="connsiteX50" fmla="*/ 764838 w 3209273"/>
              <a:gd name="connsiteY50" fmla="*/ 23952 h 2533189"/>
              <a:gd name="connsiteX0" fmla="*/ 764838 w 3209273"/>
              <a:gd name="connsiteY0" fmla="*/ 23952 h 2533189"/>
              <a:gd name="connsiteX1" fmla="*/ 764838 w 3209273"/>
              <a:gd name="connsiteY1" fmla="*/ 23952 h 2533189"/>
              <a:gd name="connsiteX2" fmla="*/ 2367301 w 3209273"/>
              <a:gd name="connsiteY2" fmla="*/ 33005 h 2533189"/>
              <a:gd name="connsiteX3" fmla="*/ 2421622 w 3209273"/>
              <a:gd name="connsiteY3" fmla="*/ 440411 h 2533189"/>
              <a:gd name="connsiteX4" fmla="*/ 2521210 w 3209273"/>
              <a:gd name="connsiteY4" fmla="*/ 467572 h 2533189"/>
              <a:gd name="connsiteX5" fmla="*/ 3019151 w 3209273"/>
              <a:gd name="connsiteY5" fmla="*/ 458518 h 2533189"/>
              <a:gd name="connsiteX6" fmla="*/ 3082525 w 3209273"/>
              <a:gd name="connsiteY6" fmla="*/ 440411 h 2533189"/>
              <a:gd name="connsiteX7" fmla="*/ 3209273 w 3209273"/>
              <a:gd name="connsiteY7" fmla="*/ 413251 h 2533189"/>
              <a:gd name="connsiteX8" fmla="*/ 3154953 w 3209273"/>
              <a:gd name="connsiteY8" fmla="*/ 621481 h 2533189"/>
              <a:gd name="connsiteX9" fmla="*/ 3145899 w 3209273"/>
              <a:gd name="connsiteY9" fmla="*/ 666748 h 2533189"/>
              <a:gd name="connsiteX10" fmla="*/ 3127792 w 3209273"/>
              <a:gd name="connsiteY10" fmla="*/ 739176 h 2533189"/>
              <a:gd name="connsiteX11" fmla="*/ 3082525 w 3209273"/>
              <a:gd name="connsiteY11" fmla="*/ 874978 h 2533189"/>
              <a:gd name="connsiteX12" fmla="*/ 3073471 w 3209273"/>
              <a:gd name="connsiteY12" fmla="*/ 1300491 h 2533189"/>
              <a:gd name="connsiteX13" fmla="*/ 3118739 w 3209273"/>
              <a:gd name="connsiteY13" fmla="*/ 1499667 h 2533189"/>
              <a:gd name="connsiteX14" fmla="*/ 3136846 w 3209273"/>
              <a:gd name="connsiteY14" fmla="*/ 1526827 h 2533189"/>
              <a:gd name="connsiteX15" fmla="*/ 3145899 w 3209273"/>
              <a:gd name="connsiteY15" fmla="*/ 1581148 h 2533189"/>
              <a:gd name="connsiteX16" fmla="*/ 3055364 w 3209273"/>
              <a:gd name="connsiteY16" fmla="*/ 1608308 h 2533189"/>
              <a:gd name="connsiteX17" fmla="*/ 2982937 w 3209273"/>
              <a:gd name="connsiteY17" fmla="*/ 1626415 h 2533189"/>
              <a:gd name="connsiteX18" fmla="*/ 2928616 w 3209273"/>
              <a:gd name="connsiteY18" fmla="*/ 1644522 h 2533189"/>
              <a:gd name="connsiteX19" fmla="*/ 2847135 w 3209273"/>
              <a:gd name="connsiteY19" fmla="*/ 1653576 h 2533189"/>
              <a:gd name="connsiteX20" fmla="*/ 2638905 w 3209273"/>
              <a:gd name="connsiteY20" fmla="*/ 1671683 h 2533189"/>
              <a:gd name="connsiteX21" fmla="*/ 2647959 w 3209273"/>
              <a:gd name="connsiteY21" fmla="*/ 2079089 h 2533189"/>
              <a:gd name="connsiteX22" fmla="*/ 2593638 w 3209273"/>
              <a:gd name="connsiteY22" fmla="*/ 2106249 h 2533189"/>
              <a:gd name="connsiteX23" fmla="*/ 2457836 w 3209273"/>
              <a:gd name="connsiteY23" fmla="*/ 2124356 h 2533189"/>
              <a:gd name="connsiteX24" fmla="*/ 2466889 w 3209273"/>
              <a:gd name="connsiteY24" fmla="*/ 2169623 h 2533189"/>
              <a:gd name="connsiteX25" fmla="*/ 2503103 w 3209273"/>
              <a:gd name="connsiteY25" fmla="*/ 2278265 h 2533189"/>
              <a:gd name="connsiteX26" fmla="*/ 2512157 w 3209273"/>
              <a:gd name="connsiteY26" fmla="*/ 2314479 h 2533189"/>
              <a:gd name="connsiteX27" fmla="*/ 2512157 w 3209273"/>
              <a:gd name="connsiteY27" fmla="*/ 2504602 h 2533189"/>
              <a:gd name="connsiteX28" fmla="*/ 2430675 w 3209273"/>
              <a:gd name="connsiteY28" fmla="*/ 2531762 h 2533189"/>
              <a:gd name="connsiteX29" fmla="*/ 1661131 w 3209273"/>
              <a:gd name="connsiteY29" fmla="*/ 2513655 h 2533189"/>
              <a:gd name="connsiteX30" fmla="*/ 1543436 w 3209273"/>
              <a:gd name="connsiteY30" fmla="*/ 2486495 h 2533189"/>
              <a:gd name="connsiteX31" fmla="*/ 1099816 w 3209273"/>
              <a:gd name="connsiteY31" fmla="*/ 2495548 h 2533189"/>
              <a:gd name="connsiteX32" fmla="*/ 1018335 w 3209273"/>
              <a:gd name="connsiteY32" fmla="*/ 2513655 h 2533189"/>
              <a:gd name="connsiteX33" fmla="*/ 918747 w 3209273"/>
              <a:gd name="connsiteY33" fmla="*/ 2522708 h 2533189"/>
              <a:gd name="connsiteX34" fmla="*/ 873479 w 3209273"/>
              <a:gd name="connsiteY34" fmla="*/ 2531762 h 2533189"/>
              <a:gd name="connsiteX35" fmla="*/ 837265 w 3209273"/>
              <a:gd name="connsiteY35" fmla="*/ 2395960 h 2533189"/>
              <a:gd name="connsiteX36" fmla="*/ 828212 w 3209273"/>
              <a:gd name="connsiteY36" fmla="*/ 2115303 h 2533189"/>
              <a:gd name="connsiteX37" fmla="*/ 801052 w 3209273"/>
              <a:gd name="connsiteY37" fmla="*/ 2088142 h 2533189"/>
              <a:gd name="connsiteX38" fmla="*/ 638089 w 3209273"/>
              <a:gd name="connsiteY38" fmla="*/ 2060982 h 2533189"/>
              <a:gd name="connsiteX39" fmla="*/ 176362 w 3209273"/>
              <a:gd name="connsiteY39" fmla="*/ 2079809 h 2533189"/>
              <a:gd name="connsiteX40" fmla="*/ 149203 w 3209273"/>
              <a:gd name="connsiteY40" fmla="*/ 1915405 h 2533189"/>
              <a:gd name="connsiteX41" fmla="*/ 149202 w 3209273"/>
              <a:gd name="connsiteY41" fmla="*/ 1707897 h 2533189"/>
              <a:gd name="connsiteX42" fmla="*/ 67721 w 3209273"/>
              <a:gd name="connsiteY42" fmla="*/ 1581148 h 2533189"/>
              <a:gd name="connsiteX43" fmla="*/ 49614 w 3209273"/>
              <a:gd name="connsiteY43" fmla="*/ 1454400 h 2533189"/>
              <a:gd name="connsiteX44" fmla="*/ 31507 w 3209273"/>
              <a:gd name="connsiteY44" fmla="*/ 1255223 h 2533189"/>
              <a:gd name="connsiteX45" fmla="*/ 31507 w 3209273"/>
              <a:gd name="connsiteY45" fmla="*/ 939314 h 2533189"/>
              <a:gd name="connsiteX46" fmla="*/ 67721 w 3209273"/>
              <a:gd name="connsiteY46" fmla="*/ 404438 h 2533189"/>
              <a:gd name="connsiteX47" fmla="*/ 819159 w 3209273"/>
              <a:gd name="connsiteY47" fmla="*/ 213594 h 2533189"/>
              <a:gd name="connsiteX48" fmla="*/ 773891 w 3209273"/>
              <a:gd name="connsiteY48" fmla="*/ 186914 h 2533189"/>
              <a:gd name="connsiteX49" fmla="*/ 764838 w 3209273"/>
              <a:gd name="connsiteY49" fmla="*/ 23952 h 2533189"/>
              <a:gd name="connsiteX0" fmla="*/ 764838 w 3209273"/>
              <a:gd name="connsiteY0" fmla="*/ 23952 h 2533189"/>
              <a:gd name="connsiteX1" fmla="*/ 764838 w 3209273"/>
              <a:gd name="connsiteY1" fmla="*/ 23952 h 2533189"/>
              <a:gd name="connsiteX2" fmla="*/ 2367301 w 3209273"/>
              <a:gd name="connsiteY2" fmla="*/ 33005 h 2533189"/>
              <a:gd name="connsiteX3" fmla="*/ 2421622 w 3209273"/>
              <a:gd name="connsiteY3" fmla="*/ 440411 h 2533189"/>
              <a:gd name="connsiteX4" fmla="*/ 3019151 w 3209273"/>
              <a:gd name="connsiteY4" fmla="*/ 458518 h 2533189"/>
              <a:gd name="connsiteX5" fmla="*/ 3082525 w 3209273"/>
              <a:gd name="connsiteY5" fmla="*/ 440411 h 2533189"/>
              <a:gd name="connsiteX6" fmla="*/ 3209273 w 3209273"/>
              <a:gd name="connsiteY6" fmla="*/ 413251 h 2533189"/>
              <a:gd name="connsiteX7" fmla="*/ 3154953 w 3209273"/>
              <a:gd name="connsiteY7" fmla="*/ 621481 h 2533189"/>
              <a:gd name="connsiteX8" fmla="*/ 3145899 w 3209273"/>
              <a:gd name="connsiteY8" fmla="*/ 666748 h 2533189"/>
              <a:gd name="connsiteX9" fmla="*/ 3127792 w 3209273"/>
              <a:gd name="connsiteY9" fmla="*/ 739176 h 2533189"/>
              <a:gd name="connsiteX10" fmla="*/ 3082525 w 3209273"/>
              <a:gd name="connsiteY10" fmla="*/ 874978 h 2533189"/>
              <a:gd name="connsiteX11" fmla="*/ 3073471 w 3209273"/>
              <a:gd name="connsiteY11" fmla="*/ 1300491 h 2533189"/>
              <a:gd name="connsiteX12" fmla="*/ 3118739 w 3209273"/>
              <a:gd name="connsiteY12" fmla="*/ 1499667 h 2533189"/>
              <a:gd name="connsiteX13" fmla="*/ 3136846 w 3209273"/>
              <a:gd name="connsiteY13" fmla="*/ 1526827 h 2533189"/>
              <a:gd name="connsiteX14" fmla="*/ 3145899 w 3209273"/>
              <a:gd name="connsiteY14" fmla="*/ 1581148 h 2533189"/>
              <a:gd name="connsiteX15" fmla="*/ 3055364 w 3209273"/>
              <a:gd name="connsiteY15" fmla="*/ 1608308 h 2533189"/>
              <a:gd name="connsiteX16" fmla="*/ 2982937 w 3209273"/>
              <a:gd name="connsiteY16" fmla="*/ 1626415 h 2533189"/>
              <a:gd name="connsiteX17" fmla="*/ 2928616 w 3209273"/>
              <a:gd name="connsiteY17" fmla="*/ 1644522 h 2533189"/>
              <a:gd name="connsiteX18" fmla="*/ 2847135 w 3209273"/>
              <a:gd name="connsiteY18" fmla="*/ 1653576 h 2533189"/>
              <a:gd name="connsiteX19" fmla="*/ 2638905 w 3209273"/>
              <a:gd name="connsiteY19" fmla="*/ 1671683 h 2533189"/>
              <a:gd name="connsiteX20" fmla="*/ 2647959 w 3209273"/>
              <a:gd name="connsiteY20" fmla="*/ 2079089 h 2533189"/>
              <a:gd name="connsiteX21" fmla="*/ 2593638 w 3209273"/>
              <a:gd name="connsiteY21" fmla="*/ 2106249 h 2533189"/>
              <a:gd name="connsiteX22" fmla="*/ 2457836 w 3209273"/>
              <a:gd name="connsiteY22" fmla="*/ 2124356 h 2533189"/>
              <a:gd name="connsiteX23" fmla="*/ 2466889 w 3209273"/>
              <a:gd name="connsiteY23" fmla="*/ 2169623 h 2533189"/>
              <a:gd name="connsiteX24" fmla="*/ 2503103 w 3209273"/>
              <a:gd name="connsiteY24" fmla="*/ 2278265 h 2533189"/>
              <a:gd name="connsiteX25" fmla="*/ 2512157 w 3209273"/>
              <a:gd name="connsiteY25" fmla="*/ 2314479 h 2533189"/>
              <a:gd name="connsiteX26" fmla="*/ 2512157 w 3209273"/>
              <a:gd name="connsiteY26" fmla="*/ 2504602 h 2533189"/>
              <a:gd name="connsiteX27" fmla="*/ 2430675 w 3209273"/>
              <a:gd name="connsiteY27" fmla="*/ 2531762 h 2533189"/>
              <a:gd name="connsiteX28" fmla="*/ 1661131 w 3209273"/>
              <a:gd name="connsiteY28" fmla="*/ 2513655 h 2533189"/>
              <a:gd name="connsiteX29" fmla="*/ 1543436 w 3209273"/>
              <a:gd name="connsiteY29" fmla="*/ 2486495 h 2533189"/>
              <a:gd name="connsiteX30" fmla="*/ 1099816 w 3209273"/>
              <a:gd name="connsiteY30" fmla="*/ 2495548 h 2533189"/>
              <a:gd name="connsiteX31" fmla="*/ 1018335 w 3209273"/>
              <a:gd name="connsiteY31" fmla="*/ 2513655 h 2533189"/>
              <a:gd name="connsiteX32" fmla="*/ 918747 w 3209273"/>
              <a:gd name="connsiteY32" fmla="*/ 2522708 h 2533189"/>
              <a:gd name="connsiteX33" fmla="*/ 873479 w 3209273"/>
              <a:gd name="connsiteY33" fmla="*/ 2531762 h 2533189"/>
              <a:gd name="connsiteX34" fmla="*/ 837265 w 3209273"/>
              <a:gd name="connsiteY34" fmla="*/ 2395960 h 2533189"/>
              <a:gd name="connsiteX35" fmla="*/ 828212 w 3209273"/>
              <a:gd name="connsiteY35" fmla="*/ 2115303 h 2533189"/>
              <a:gd name="connsiteX36" fmla="*/ 801052 w 3209273"/>
              <a:gd name="connsiteY36" fmla="*/ 2088142 h 2533189"/>
              <a:gd name="connsiteX37" fmla="*/ 638089 w 3209273"/>
              <a:gd name="connsiteY37" fmla="*/ 2060982 h 2533189"/>
              <a:gd name="connsiteX38" fmla="*/ 176362 w 3209273"/>
              <a:gd name="connsiteY38" fmla="*/ 2079809 h 2533189"/>
              <a:gd name="connsiteX39" fmla="*/ 149203 w 3209273"/>
              <a:gd name="connsiteY39" fmla="*/ 1915405 h 2533189"/>
              <a:gd name="connsiteX40" fmla="*/ 149202 w 3209273"/>
              <a:gd name="connsiteY40" fmla="*/ 1707897 h 2533189"/>
              <a:gd name="connsiteX41" fmla="*/ 67721 w 3209273"/>
              <a:gd name="connsiteY41" fmla="*/ 1581148 h 2533189"/>
              <a:gd name="connsiteX42" fmla="*/ 49614 w 3209273"/>
              <a:gd name="connsiteY42" fmla="*/ 1454400 h 2533189"/>
              <a:gd name="connsiteX43" fmla="*/ 31507 w 3209273"/>
              <a:gd name="connsiteY43" fmla="*/ 1255223 h 2533189"/>
              <a:gd name="connsiteX44" fmla="*/ 31507 w 3209273"/>
              <a:gd name="connsiteY44" fmla="*/ 939314 h 2533189"/>
              <a:gd name="connsiteX45" fmla="*/ 67721 w 3209273"/>
              <a:gd name="connsiteY45" fmla="*/ 404438 h 2533189"/>
              <a:gd name="connsiteX46" fmla="*/ 819159 w 3209273"/>
              <a:gd name="connsiteY46" fmla="*/ 213594 h 2533189"/>
              <a:gd name="connsiteX47" fmla="*/ 773891 w 3209273"/>
              <a:gd name="connsiteY47" fmla="*/ 186914 h 2533189"/>
              <a:gd name="connsiteX48" fmla="*/ 764838 w 3209273"/>
              <a:gd name="connsiteY48" fmla="*/ 23952 h 2533189"/>
              <a:gd name="connsiteX0" fmla="*/ 764838 w 3209273"/>
              <a:gd name="connsiteY0" fmla="*/ 23952 h 2533189"/>
              <a:gd name="connsiteX1" fmla="*/ 764838 w 3209273"/>
              <a:gd name="connsiteY1" fmla="*/ 23952 h 2533189"/>
              <a:gd name="connsiteX2" fmla="*/ 2367301 w 3209273"/>
              <a:gd name="connsiteY2" fmla="*/ 33005 h 2533189"/>
              <a:gd name="connsiteX3" fmla="*/ 2421622 w 3209273"/>
              <a:gd name="connsiteY3" fmla="*/ 440411 h 2533189"/>
              <a:gd name="connsiteX4" fmla="*/ 3082525 w 3209273"/>
              <a:gd name="connsiteY4" fmla="*/ 440411 h 2533189"/>
              <a:gd name="connsiteX5" fmla="*/ 3209273 w 3209273"/>
              <a:gd name="connsiteY5" fmla="*/ 413251 h 2533189"/>
              <a:gd name="connsiteX6" fmla="*/ 3154953 w 3209273"/>
              <a:gd name="connsiteY6" fmla="*/ 621481 h 2533189"/>
              <a:gd name="connsiteX7" fmla="*/ 3145899 w 3209273"/>
              <a:gd name="connsiteY7" fmla="*/ 666748 h 2533189"/>
              <a:gd name="connsiteX8" fmla="*/ 3127792 w 3209273"/>
              <a:gd name="connsiteY8" fmla="*/ 739176 h 2533189"/>
              <a:gd name="connsiteX9" fmla="*/ 3082525 w 3209273"/>
              <a:gd name="connsiteY9" fmla="*/ 874978 h 2533189"/>
              <a:gd name="connsiteX10" fmla="*/ 3073471 w 3209273"/>
              <a:gd name="connsiteY10" fmla="*/ 1300491 h 2533189"/>
              <a:gd name="connsiteX11" fmla="*/ 3118739 w 3209273"/>
              <a:gd name="connsiteY11" fmla="*/ 1499667 h 2533189"/>
              <a:gd name="connsiteX12" fmla="*/ 3136846 w 3209273"/>
              <a:gd name="connsiteY12" fmla="*/ 1526827 h 2533189"/>
              <a:gd name="connsiteX13" fmla="*/ 3145899 w 3209273"/>
              <a:gd name="connsiteY13" fmla="*/ 1581148 h 2533189"/>
              <a:gd name="connsiteX14" fmla="*/ 3055364 w 3209273"/>
              <a:gd name="connsiteY14" fmla="*/ 1608308 h 2533189"/>
              <a:gd name="connsiteX15" fmla="*/ 2982937 w 3209273"/>
              <a:gd name="connsiteY15" fmla="*/ 1626415 h 2533189"/>
              <a:gd name="connsiteX16" fmla="*/ 2928616 w 3209273"/>
              <a:gd name="connsiteY16" fmla="*/ 1644522 h 2533189"/>
              <a:gd name="connsiteX17" fmla="*/ 2847135 w 3209273"/>
              <a:gd name="connsiteY17" fmla="*/ 1653576 h 2533189"/>
              <a:gd name="connsiteX18" fmla="*/ 2638905 w 3209273"/>
              <a:gd name="connsiteY18" fmla="*/ 1671683 h 2533189"/>
              <a:gd name="connsiteX19" fmla="*/ 2647959 w 3209273"/>
              <a:gd name="connsiteY19" fmla="*/ 2079089 h 2533189"/>
              <a:gd name="connsiteX20" fmla="*/ 2593638 w 3209273"/>
              <a:gd name="connsiteY20" fmla="*/ 2106249 h 2533189"/>
              <a:gd name="connsiteX21" fmla="*/ 2457836 w 3209273"/>
              <a:gd name="connsiteY21" fmla="*/ 2124356 h 2533189"/>
              <a:gd name="connsiteX22" fmla="*/ 2466889 w 3209273"/>
              <a:gd name="connsiteY22" fmla="*/ 2169623 h 2533189"/>
              <a:gd name="connsiteX23" fmla="*/ 2503103 w 3209273"/>
              <a:gd name="connsiteY23" fmla="*/ 2278265 h 2533189"/>
              <a:gd name="connsiteX24" fmla="*/ 2512157 w 3209273"/>
              <a:gd name="connsiteY24" fmla="*/ 2314479 h 2533189"/>
              <a:gd name="connsiteX25" fmla="*/ 2512157 w 3209273"/>
              <a:gd name="connsiteY25" fmla="*/ 2504602 h 2533189"/>
              <a:gd name="connsiteX26" fmla="*/ 2430675 w 3209273"/>
              <a:gd name="connsiteY26" fmla="*/ 2531762 h 2533189"/>
              <a:gd name="connsiteX27" fmla="*/ 1661131 w 3209273"/>
              <a:gd name="connsiteY27" fmla="*/ 2513655 h 2533189"/>
              <a:gd name="connsiteX28" fmla="*/ 1543436 w 3209273"/>
              <a:gd name="connsiteY28" fmla="*/ 2486495 h 2533189"/>
              <a:gd name="connsiteX29" fmla="*/ 1099816 w 3209273"/>
              <a:gd name="connsiteY29" fmla="*/ 2495548 h 2533189"/>
              <a:gd name="connsiteX30" fmla="*/ 1018335 w 3209273"/>
              <a:gd name="connsiteY30" fmla="*/ 2513655 h 2533189"/>
              <a:gd name="connsiteX31" fmla="*/ 918747 w 3209273"/>
              <a:gd name="connsiteY31" fmla="*/ 2522708 h 2533189"/>
              <a:gd name="connsiteX32" fmla="*/ 873479 w 3209273"/>
              <a:gd name="connsiteY32" fmla="*/ 2531762 h 2533189"/>
              <a:gd name="connsiteX33" fmla="*/ 837265 w 3209273"/>
              <a:gd name="connsiteY33" fmla="*/ 2395960 h 2533189"/>
              <a:gd name="connsiteX34" fmla="*/ 828212 w 3209273"/>
              <a:gd name="connsiteY34" fmla="*/ 2115303 h 2533189"/>
              <a:gd name="connsiteX35" fmla="*/ 801052 w 3209273"/>
              <a:gd name="connsiteY35" fmla="*/ 2088142 h 2533189"/>
              <a:gd name="connsiteX36" fmla="*/ 638089 w 3209273"/>
              <a:gd name="connsiteY36" fmla="*/ 2060982 h 2533189"/>
              <a:gd name="connsiteX37" fmla="*/ 176362 w 3209273"/>
              <a:gd name="connsiteY37" fmla="*/ 2079809 h 2533189"/>
              <a:gd name="connsiteX38" fmla="*/ 149203 w 3209273"/>
              <a:gd name="connsiteY38" fmla="*/ 1915405 h 2533189"/>
              <a:gd name="connsiteX39" fmla="*/ 149202 w 3209273"/>
              <a:gd name="connsiteY39" fmla="*/ 1707897 h 2533189"/>
              <a:gd name="connsiteX40" fmla="*/ 67721 w 3209273"/>
              <a:gd name="connsiteY40" fmla="*/ 1581148 h 2533189"/>
              <a:gd name="connsiteX41" fmla="*/ 49614 w 3209273"/>
              <a:gd name="connsiteY41" fmla="*/ 1454400 h 2533189"/>
              <a:gd name="connsiteX42" fmla="*/ 31507 w 3209273"/>
              <a:gd name="connsiteY42" fmla="*/ 1255223 h 2533189"/>
              <a:gd name="connsiteX43" fmla="*/ 31507 w 3209273"/>
              <a:gd name="connsiteY43" fmla="*/ 939314 h 2533189"/>
              <a:gd name="connsiteX44" fmla="*/ 67721 w 3209273"/>
              <a:gd name="connsiteY44" fmla="*/ 404438 h 2533189"/>
              <a:gd name="connsiteX45" fmla="*/ 819159 w 3209273"/>
              <a:gd name="connsiteY45" fmla="*/ 213594 h 2533189"/>
              <a:gd name="connsiteX46" fmla="*/ 773891 w 3209273"/>
              <a:gd name="connsiteY46" fmla="*/ 186914 h 2533189"/>
              <a:gd name="connsiteX47" fmla="*/ 764838 w 3209273"/>
              <a:gd name="connsiteY47" fmla="*/ 23952 h 2533189"/>
              <a:gd name="connsiteX0" fmla="*/ 764838 w 3209273"/>
              <a:gd name="connsiteY0" fmla="*/ 23952 h 2533189"/>
              <a:gd name="connsiteX1" fmla="*/ 764838 w 3209273"/>
              <a:gd name="connsiteY1" fmla="*/ 23952 h 2533189"/>
              <a:gd name="connsiteX2" fmla="*/ 2367301 w 3209273"/>
              <a:gd name="connsiteY2" fmla="*/ 33005 h 2533189"/>
              <a:gd name="connsiteX3" fmla="*/ 2421622 w 3209273"/>
              <a:gd name="connsiteY3" fmla="*/ 440411 h 2533189"/>
              <a:gd name="connsiteX4" fmla="*/ 3209273 w 3209273"/>
              <a:gd name="connsiteY4" fmla="*/ 413251 h 2533189"/>
              <a:gd name="connsiteX5" fmla="*/ 3154953 w 3209273"/>
              <a:gd name="connsiteY5" fmla="*/ 621481 h 2533189"/>
              <a:gd name="connsiteX6" fmla="*/ 3145899 w 3209273"/>
              <a:gd name="connsiteY6" fmla="*/ 666748 h 2533189"/>
              <a:gd name="connsiteX7" fmla="*/ 3127792 w 3209273"/>
              <a:gd name="connsiteY7" fmla="*/ 739176 h 2533189"/>
              <a:gd name="connsiteX8" fmla="*/ 3082525 w 3209273"/>
              <a:gd name="connsiteY8" fmla="*/ 874978 h 2533189"/>
              <a:gd name="connsiteX9" fmla="*/ 3073471 w 3209273"/>
              <a:gd name="connsiteY9" fmla="*/ 1300491 h 2533189"/>
              <a:gd name="connsiteX10" fmla="*/ 3118739 w 3209273"/>
              <a:gd name="connsiteY10" fmla="*/ 1499667 h 2533189"/>
              <a:gd name="connsiteX11" fmla="*/ 3136846 w 3209273"/>
              <a:gd name="connsiteY11" fmla="*/ 1526827 h 2533189"/>
              <a:gd name="connsiteX12" fmla="*/ 3145899 w 3209273"/>
              <a:gd name="connsiteY12" fmla="*/ 1581148 h 2533189"/>
              <a:gd name="connsiteX13" fmla="*/ 3055364 w 3209273"/>
              <a:gd name="connsiteY13" fmla="*/ 1608308 h 2533189"/>
              <a:gd name="connsiteX14" fmla="*/ 2982937 w 3209273"/>
              <a:gd name="connsiteY14" fmla="*/ 1626415 h 2533189"/>
              <a:gd name="connsiteX15" fmla="*/ 2928616 w 3209273"/>
              <a:gd name="connsiteY15" fmla="*/ 1644522 h 2533189"/>
              <a:gd name="connsiteX16" fmla="*/ 2847135 w 3209273"/>
              <a:gd name="connsiteY16" fmla="*/ 1653576 h 2533189"/>
              <a:gd name="connsiteX17" fmla="*/ 2638905 w 3209273"/>
              <a:gd name="connsiteY17" fmla="*/ 1671683 h 2533189"/>
              <a:gd name="connsiteX18" fmla="*/ 2647959 w 3209273"/>
              <a:gd name="connsiteY18" fmla="*/ 2079089 h 2533189"/>
              <a:gd name="connsiteX19" fmla="*/ 2593638 w 3209273"/>
              <a:gd name="connsiteY19" fmla="*/ 2106249 h 2533189"/>
              <a:gd name="connsiteX20" fmla="*/ 2457836 w 3209273"/>
              <a:gd name="connsiteY20" fmla="*/ 2124356 h 2533189"/>
              <a:gd name="connsiteX21" fmla="*/ 2466889 w 3209273"/>
              <a:gd name="connsiteY21" fmla="*/ 2169623 h 2533189"/>
              <a:gd name="connsiteX22" fmla="*/ 2503103 w 3209273"/>
              <a:gd name="connsiteY22" fmla="*/ 2278265 h 2533189"/>
              <a:gd name="connsiteX23" fmla="*/ 2512157 w 3209273"/>
              <a:gd name="connsiteY23" fmla="*/ 2314479 h 2533189"/>
              <a:gd name="connsiteX24" fmla="*/ 2512157 w 3209273"/>
              <a:gd name="connsiteY24" fmla="*/ 2504602 h 2533189"/>
              <a:gd name="connsiteX25" fmla="*/ 2430675 w 3209273"/>
              <a:gd name="connsiteY25" fmla="*/ 2531762 h 2533189"/>
              <a:gd name="connsiteX26" fmla="*/ 1661131 w 3209273"/>
              <a:gd name="connsiteY26" fmla="*/ 2513655 h 2533189"/>
              <a:gd name="connsiteX27" fmla="*/ 1543436 w 3209273"/>
              <a:gd name="connsiteY27" fmla="*/ 2486495 h 2533189"/>
              <a:gd name="connsiteX28" fmla="*/ 1099816 w 3209273"/>
              <a:gd name="connsiteY28" fmla="*/ 2495548 h 2533189"/>
              <a:gd name="connsiteX29" fmla="*/ 1018335 w 3209273"/>
              <a:gd name="connsiteY29" fmla="*/ 2513655 h 2533189"/>
              <a:gd name="connsiteX30" fmla="*/ 918747 w 3209273"/>
              <a:gd name="connsiteY30" fmla="*/ 2522708 h 2533189"/>
              <a:gd name="connsiteX31" fmla="*/ 873479 w 3209273"/>
              <a:gd name="connsiteY31" fmla="*/ 2531762 h 2533189"/>
              <a:gd name="connsiteX32" fmla="*/ 837265 w 3209273"/>
              <a:gd name="connsiteY32" fmla="*/ 2395960 h 2533189"/>
              <a:gd name="connsiteX33" fmla="*/ 828212 w 3209273"/>
              <a:gd name="connsiteY33" fmla="*/ 2115303 h 2533189"/>
              <a:gd name="connsiteX34" fmla="*/ 801052 w 3209273"/>
              <a:gd name="connsiteY34" fmla="*/ 2088142 h 2533189"/>
              <a:gd name="connsiteX35" fmla="*/ 638089 w 3209273"/>
              <a:gd name="connsiteY35" fmla="*/ 2060982 h 2533189"/>
              <a:gd name="connsiteX36" fmla="*/ 176362 w 3209273"/>
              <a:gd name="connsiteY36" fmla="*/ 2079809 h 2533189"/>
              <a:gd name="connsiteX37" fmla="*/ 149203 w 3209273"/>
              <a:gd name="connsiteY37" fmla="*/ 1915405 h 2533189"/>
              <a:gd name="connsiteX38" fmla="*/ 149202 w 3209273"/>
              <a:gd name="connsiteY38" fmla="*/ 1707897 h 2533189"/>
              <a:gd name="connsiteX39" fmla="*/ 67721 w 3209273"/>
              <a:gd name="connsiteY39" fmla="*/ 1581148 h 2533189"/>
              <a:gd name="connsiteX40" fmla="*/ 49614 w 3209273"/>
              <a:gd name="connsiteY40" fmla="*/ 1454400 h 2533189"/>
              <a:gd name="connsiteX41" fmla="*/ 31507 w 3209273"/>
              <a:gd name="connsiteY41" fmla="*/ 1255223 h 2533189"/>
              <a:gd name="connsiteX42" fmla="*/ 31507 w 3209273"/>
              <a:gd name="connsiteY42" fmla="*/ 939314 h 2533189"/>
              <a:gd name="connsiteX43" fmla="*/ 67721 w 3209273"/>
              <a:gd name="connsiteY43" fmla="*/ 404438 h 2533189"/>
              <a:gd name="connsiteX44" fmla="*/ 819159 w 3209273"/>
              <a:gd name="connsiteY44" fmla="*/ 213594 h 2533189"/>
              <a:gd name="connsiteX45" fmla="*/ 773891 w 3209273"/>
              <a:gd name="connsiteY45" fmla="*/ 186914 h 2533189"/>
              <a:gd name="connsiteX46" fmla="*/ 764838 w 3209273"/>
              <a:gd name="connsiteY46" fmla="*/ 23952 h 2533189"/>
              <a:gd name="connsiteX0" fmla="*/ 764838 w 3211044"/>
              <a:gd name="connsiteY0" fmla="*/ 23952 h 2533189"/>
              <a:gd name="connsiteX1" fmla="*/ 764838 w 3211044"/>
              <a:gd name="connsiteY1" fmla="*/ 23952 h 2533189"/>
              <a:gd name="connsiteX2" fmla="*/ 2367301 w 3211044"/>
              <a:gd name="connsiteY2" fmla="*/ 33005 h 2533189"/>
              <a:gd name="connsiteX3" fmla="*/ 2421622 w 3211044"/>
              <a:gd name="connsiteY3" fmla="*/ 440411 h 2533189"/>
              <a:gd name="connsiteX4" fmla="*/ 3209273 w 3211044"/>
              <a:gd name="connsiteY4" fmla="*/ 413251 h 2533189"/>
              <a:gd name="connsiteX5" fmla="*/ 3154953 w 3211044"/>
              <a:gd name="connsiteY5" fmla="*/ 621481 h 2533189"/>
              <a:gd name="connsiteX6" fmla="*/ 3145899 w 3211044"/>
              <a:gd name="connsiteY6" fmla="*/ 666748 h 2533189"/>
              <a:gd name="connsiteX7" fmla="*/ 3127792 w 3211044"/>
              <a:gd name="connsiteY7" fmla="*/ 739176 h 2533189"/>
              <a:gd name="connsiteX8" fmla="*/ 3209274 w 3211044"/>
              <a:gd name="connsiteY8" fmla="*/ 893566 h 2533189"/>
              <a:gd name="connsiteX9" fmla="*/ 3073471 w 3211044"/>
              <a:gd name="connsiteY9" fmla="*/ 1300491 h 2533189"/>
              <a:gd name="connsiteX10" fmla="*/ 3118739 w 3211044"/>
              <a:gd name="connsiteY10" fmla="*/ 1499667 h 2533189"/>
              <a:gd name="connsiteX11" fmla="*/ 3136846 w 3211044"/>
              <a:gd name="connsiteY11" fmla="*/ 1526827 h 2533189"/>
              <a:gd name="connsiteX12" fmla="*/ 3145899 w 3211044"/>
              <a:gd name="connsiteY12" fmla="*/ 1581148 h 2533189"/>
              <a:gd name="connsiteX13" fmla="*/ 3055364 w 3211044"/>
              <a:gd name="connsiteY13" fmla="*/ 1608308 h 2533189"/>
              <a:gd name="connsiteX14" fmla="*/ 2982937 w 3211044"/>
              <a:gd name="connsiteY14" fmla="*/ 1626415 h 2533189"/>
              <a:gd name="connsiteX15" fmla="*/ 2928616 w 3211044"/>
              <a:gd name="connsiteY15" fmla="*/ 1644522 h 2533189"/>
              <a:gd name="connsiteX16" fmla="*/ 2847135 w 3211044"/>
              <a:gd name="connsiteY16" fmla="*/ 1653576 h 2533189"/>
              <a:gd name="connsiteX17" fmla="*/ 2638905 w 3211044"/>
              <a:gd name="connsiteY17" fmla="*/ 1671683 h 2533189"/>
              <a:gd name="connsiteX18" fmla="*/ 2647959 w 3211044"/>
              <a:gd name="connsiteY18" fmla="*/ 2079089 h 2533189"/>
              <a:gd name="connsiteX19" fmla="*/ 2593638 w 3211044"/>
              <a:gd name="connsiteY19" fmla="*/ 2106249 h 2533189"/>
              <a:gd name="connsiteX20" fmla="*/ 2457836 w 3211044"/>
              <a:gd name="connsiteY20" fmla="*/ 2124356 h 2533189"/>
              <a:gd name="connsiteX21" fmla="*/ 2466889 w 3211044"/>
              <a:gd name="connsiteY21" fmla="*/ 2169623 h 2533189"/>
              <a:gd name="connsiteX22" fmla="*/ 2503103 w 3211044"/>
              <a:gd name="connsiteY22" fmla="*/ 2278265 h 2533189"/>
              <a:gd name="connsiteX23" fmla="*/ 2512157 w 3211044"/>
              <a:gd name="connsiteY23" fmla="*/ 2314479 h 2533189"/>
              <a:gd name="connsiteX24" fmla="*/ 2512157 w 3211044"/>
              <a:gd name="connsiteY24" fmla="*/ 2504602 h 2533189"/>
              <a:gd name="connsiteX25" fmla="*/ 2430675 w 3211044"/>
              <a:gd name="connsiteY25" fmla="*/ 2531762 h 2533189"/>
              <a:gd name="connsiteX26" fmla="*/ 1661131 w 3211044"/>
              <a:gd name="connsiteY26" fmla="*/ 2513655 h 2533189"/>
              <a:gd name="connsiteX27" fmla="*/ 1543436 w 3211044"/>
              <a:gd name="connsiteY27" fmla="*/ 2486495 h 2533189"/>
              <a:gd name="connsiteX28" fmla="*/ 1099816 w 3211044"/>
              <a:gd name="connsiteY28" fmla="*/ 2495548 h 2533189"/>
              <a:gd name="connsiteX29" fmla="*/ 1018335 w 3211044"/>
              <a:gd name="connsiteY29" fmla="*/ 2513655 h 2533189"/>
              <a:gd name="connsiteX30" fmla="*/ 918747 w 3211044"/>
              <a:gd name="connsiteY30" fmla="*/ 2522708 h 2533189"/>
              <a:gd name="connsiteX31" fmla="*/ 873479 w 3211044"/>
              <a:gd name="connsiteY31" fmla="*/ 2531762 h 2533189"/>
              <a:gd name="connsiteX32" fmla="*/ 837265 w 3211044"/>
              <a:gd name="connsiteY32" fmla="*/ 2395960 h 2533189"/>
              <a:gd name="connsiteX33" fmla="*/ 828212 w 3211044"/>
              <a:gd name="connsiteY33" fmla="*/ 2115303 h 2533189"/>
              <a:gd name="connsiteX34" fmla="*/ 801052 w 3211044"/>
              <a:gd name="connsiteY34" fmla="*/ 2088142 h 2533189"/>
              <a:gd name="connsiteX35" fmla="*/ 638089 w 3211044"/>
              <a:gd name="connsiteY35" fmla="*/ 2060982 h 2533189"/>
              <a:gd name="connsiteX36" fmla="*/ 176362 w 3211044"/>
              <a:gd name="connsiteY36" fmla="*/ 2079809 h 2533189"/>
              <a:gd name="connsiteX37" fmla="*/ 149203 w 3211044"/>
              <a:gd name="connsiteY37" fmla="*/ 1915405 h 2533189"/>
              <a:gd name="connsiteX38" fmla="*/ 149202 w 3211044"/>
              <a:gd name="connsiteY38" fmla="*/ 1707897 h 2533189"/>
              <a:gd name="connsiteX39" fmla="*/ 67721 w 3211044"/>
              <a:gd name="connsiteY39" fmla="*/ 1581148 h 2533189"/>
              <a:gd name="connsiteX40" fmla="*/ 49614 w 3211044"/>
              <a:gd name="connsiteY40" fmla="*/ 1454400 h 2533189"/>
              <a:gd name="connsiteX41" fmla="*/ 31507 w 3211044"/>
              <a:gd name="connsiteY41" fmla="*/ 1255223 h 2533189"/>
              <a:gd name="connsiteX42" fmla="*/ 31507 w 3211044"/>
              <a:gd name="connsiteY42" fmla="*/ 939314 h 2533189"/>
              <a:gd name="connsiteX43" fmla="*/ 67721 w 3211044"/>
              <a:gd name="connsiteY43" fmla="*/ 404438 h 2533189"/>
              <a:gd name="connsiteX44" fmla="*/ 819159 w 3211044"/>
              <a:gd name="connsiteY44" fmla="*/ 213594 h 2533189"/>
              <a:gd name="connsiteX45" fmla="*/ 773891 w 3211044"/>
              <a:gd name="connsiteY45" fmla="*/ 186914 h 2533189"/>
              <a:gd name="connsiteX46" fmla="*/ 764838 w 3211044"/>
              <a:gd name="connsiteY46" fmla="*/ 23952 h 2533189"/>
              <a:gd name="connsiteX0" fmla="*/ 764838 w 3211044"/>
              <a:gd name="connsiteY0" fmla="*/ 23952 h 2533189"/>
              <a:gd name="connsiteX1" fmla="*/ 764838 w 3211044"/>
              <a:gd name="connsiteY1" fmla="*/ 23952 h 2533189"/>
              <a:gd name="connsiteX2" fmla="*/ 2367301 w 3211044"/>
              <a:gd name="connsiteY2" fmla="*/ 33005 h 2533189"/>
              <a:gd name="connsiteX3" fmla="*/ 2421622 w 3211044"/>
              <a:gd name="connsiteY3" fmla="*/ 440411 h 2533189"/>
              <a:gd name="connsiteX4" fmla="*/ 3209273 w 3211044"/>
              <a:gd name="connsiteY4" fmla="*/ 413251 h 2533189"/>
              <a:gd name="connsiteX5" fmla="*/ 3154953 w 3211044"/>
              <a:gd name="connsiteY5" fmla="*/ 621481 h 2533189"/>
              <a:gd name="connsiteX6" fmla="*/ 3145899 w 3211044"/>
              <a:gd name="connsiteY6" fmla="*/ 666748 h 2533189"/>
              <a:gd name="connsiteX7" fmla="*/ 3127792 w 3211044"/>
              <a:gd name="connsiteY7" fmla="*/ 739176 h 2533189"/>
              <a:gd name="connsiteX8" fmla="*/ 3209274 w 3211044"/>
              <a:gd name="connsiteY8" fmla="*/ 893566 h 2533189"/>
              <a:gd name="connsiteX9" fmla="*/ 3164006 w 3211044"/>
              <a:gd name="connsiteY9" fmla="*/ 1328372 h 2533189"/>
              <a:gd name="connsiteX10" fmla="*/ 3118739 w 3211044"/>
              <a:gd name="connsiteY10" fmla="*/ 1499667 h 2533189"/>
              <a:gd name="connsiteX11" fmla="*/ 3136846 w 3211044"/>
              <a:gd name="connsiteY11" fmla="*/ 1526827 h 2533189"/>
              <a:gd name="connsiteX12" fmla="*/ 3145899 w 3211044"/>
              <a:gd name="connsiteY12" fmla="*/ 1581148 h 2533189"/>
              <a:gd name="connsiteX13" fmla="*/ 3055364 w 3211044"/>
              <a:gd name="connsiteY13" fmla="*/ 1608308 h 2533189"/>
              <a:gd name="connsiteX14" fmla="*/ 2982937 w 3211044"/>
              <a:gd name="connsiteY14" fmla="*/ 1626415 h 2533189"/>
              <a:gd name="connsiteX15" fmla="*/ 2928616 w 3211044"/>
              <a:gd name="connsiteY15" fmla="*/ 1644522 h 2533189"/>
              <a:gd name="connsiteX16" fmla="*/ 2847135 w 3211044"/>
              <a:gd name="connsiteY16" fmla="*/ 1653576 h 2533189"/>
              <a:gd name="connsiteX17" fmla="*/ 2638905 w 3211044"/>
              <a:gd name="connsiteY17" fmla="*/ 1671683 h 2533189"/>
              <a:gd name="connsiteX18" fmla="*/ 2647959 w 3211044"/>
              <a:gd name="connsiteY18" fmla="*/ 2079089 h 2533189"/>
              <a:gd name="connsiteX19" fmla="*/ 2593638 w 3211044"/>
              <a:gd name="connsiteY19" fmla="*/ 2106249 h 2533189"/>
              <a:gd name="connsiteX20" fmla="*/ 2457836 w 3211044"/>
              <a:gd name="connsiteY20" fmla="*/ 2124356 h 2533189"/>
              <a:gd name="connsiteX21" fmla="*/ 2466889 w 3211044"/>
              <a:gd name="connsiteY21" fmla="*/ 2169623 h 2533189"/>
              <a:gd name="connsiteX22" fmla="*/ 2503103 w 3211044"/>
              <a:gd name="connsiteY22" fmla="*/ 2278265 h 2533189"/>
              <a:gd name="connsiteX23" fmla="*/ 2512157 w 3211044"/>
              <a:gd name="connsiteY23" fmla="*/ 2314479 h 2533189"/>
              <a:gd name="connsiteX24" fmla="*/ 2512157 w 3211044"/>
              <a:gd name="connsiteY24" fmla="*/ 2504602 h 2533189"/>
              <a:gd name="connsiteX25" fmla="*/ 2430675 w 3211044"/>
              <a:gd name="connsiteY25" fmla="*/ 2531762 h 2533189"/>
              <a:gd name="connsiteX26" fmla="*/ 1661131 w 3211044"/>
              <a:gd name="connsiteY26" fmla="*/ 2513655 h 2533189"/>
              <a:gd name="connsiteX27" fmla="*/ 1543436 w 3211044"/>
              <a:gd name="connsiteY27" fmla="*/ 2486495 h 2533189"/>
              <a:gd name="connsiteX28" fmla="*/ 1099816 w 3211044"/>
              <a:gd name="connsiteY28" fmla="*/ 2495548 h 2533189"/>
              <a:gd name="connsiteX29" fmla="*/ 1018335 w 3211044"/>
              <a:gd name="connsiteY29" fmla="*/ 2513655 h 2533189"/>
              <a:gd name="connsiteX30" fmla="*/ 918747 w 3211044"/>
              <a:gd name="connsiteY30" fmla="*/ 2522708 h 2533189"/>
              <a:gd name="connsiteX31" fmla="*/ 873479 w 3211044"/>
              <a:gd name="connsiteY31" fmla="*/ 2531762 h 2533189"/>
              <a:gd name="connsiteX32" fmla="*/ 837265 w 3211044"/>
              <a:gd name="connsiteY32" fmla="*/ 2395960 h 2533189"/>
              <a:gd name="connsiteX33" fmla="*/ 828212 w 3211044"/>
              <a:gd name="connsiteY33" fmla="*/ 2115303 h 2533189"/>
              <a:gd name="connsiteX34" fmla="*/ 801052 w 3211044"/>
              <a:gd name="connsiteY34" fmla="*/ 2088142 h 2533189"/>
              <a:gd name="connsiteX35" fmla="*/ 638089 w 3211044"/>
              <a:gd name="connsiteY35" fmla="*/ 2060982 h 2533189"/>
              <a:gd name="connsiteX36" fmla="*/ 176362 w 3211044"/>
              <a:gd name="connsiteY36" fmla="*/ 2079809 h 2533189"/>
              <a:gd name="connsiteX37" fmla="*/ 149203 w 3211044"/>
              <a:gd name="connsiteY37" fmla="*/ 1915405 h 2533189"/>
              <a:gd name="connsiteX38" fmla="*/ 149202 w 3211044"/>
              <a:gd name="connsiteY38" fmla="*/ 1707897 h 2533189"/>
              <a:gd name="connsiteX39" fmla="*/ 67721 w 3211044"/>
              <a:gd name="connsiteY39" fmla="*/ 1581148 h 2533189"/>
              <a:gd name="connsiteX40" fmla="*/ 49614 w 3211044"/>
              <a:gd name="connsiteY40" fmla="*/ 1454400 h 2533189"/>
              <a:gd name="connsiteX41" fmla="*/ 31507 w 3211044"/>
              <a:gd name="connsiteY41" fmla="*/ 1255223 h 2533189"/>
              <a:gd name="connsiteX42" fmla="*/ 31507 w 3211044"/>
              <a:gd name="connsiteY42" fmla="*/ 939314 h 2533189"/>
              <a:gd name="connsiteX43" fmla="*/ 67721 w 3211044"/>
              <a:gd name="connsiteY43" fmla="*/ 404438 h 2533189"/>
              <a:gd name="connsiteX44" fmla="*/ 819159 w 3211044"/>
              <a:gd name="connsiteY44" fmla="*/ 213594 h 2533189"/>
              <a:gd name="connsiteX45" fmla="*/ 773891 w 3211044"/>
              <a:gd name="connsiteY45" fmla="*/ 186914 h 2533189"/>
              <a:gd name="connsiteX46" fmla="*/ 764838 w 3211044"/>
              <a:gd name="connsiteY46" fmla="*/ 23952 h 2533189"/>
              <a:gd name="connsiteX0" fmla="*/ 764838 w 3210967"/>
              <a:gd name="connsiteY0" fmla="*/ 23952 h 2533189"/>
              <a:gd name="connsiteX1" fmla="*/ 764838 w 3210967"/>
              <a:gd name="connsiteY1" fmla="*/ 23952 h 2533189"/>
              <a:gd name="connsiteX2" fmla="*/ 2367301 w 3210967"/>
              <a:gd name="connsiteY2" fmla="*/ 33005 h 2533189"/>
              <a:gd name="connsiteX3" fmla="*/ 2421622 w 3210967"/>
              <a:gd name="connsiteY3" fmla="*/ 440411 h 2533189"/>
              <a:gd name="connsiteX4" fmla="*/ 3209273 w 3210967"/>
              <a:gd name="connsiteY4" fmla="*/ 413251 h 2533189"/>
              <a:gd name="connsiteX5" fmla="*/ 3154953 w 3210967"/>
              <a:gd name="connsiteY5" fmla="*/ 621481 h 2533189"/>
              <a:gd name="connsiteX6" fmla="*/ 3173060 w 3210967"/>
              <a:gd name="connsiteY6" fmla="*/ 685335 h 2533189"/>
              <a:gd name="connsiteX7" fmla="*/ 3127792 w 3210967"/>
              <a:gd name="connsiteY7" fmla="*/ 739176 h 2533189"/>
              <a:gd name="connsiteX8" fmla="*/ 3209274 w 3210967"/>
              <a:gd name="connsiteY8" fmla="*/ 893566 h 2533189"/>
              <a:gd name="connsiteX9" fmla="*/ 3164006 w 3210967"/>
              <a:gd name="connsiteY9" fmla="*/ 1328372 h 2533189"/>
              <a:gd name="connsiteX10" fmla="*/ 3118739 w 3210967"/>
              <a:gd name="connsiteY10" fmla="*/ 1499667 h 2533189"/>
              <a:gd name="connsiteX11" fmla="*/ 3136846 w 3210967"/>
              <a:gd name="connsiteY11" fmla="*/ 1526827 h 2533189"/>
              <a:gd name="connsiteX12" fmla="*/ 3145899 w 3210967"/>
              <a:gd name="connsiteY12" fmla="*/ 1581148 h 2533189"/>
              <a:gd name="connsiteX13" fmla="*/ 3055364 w 3210967"/>
              <a:gd name="connsiteY13" fmla="*/ 1608308 h 2533189"/>
              <a:gd name="connsiteX14" fmla="*/ 2982937 w 3210967"/>
              <a:gd name="connsiteY14" fmla="*/ 1626415 h 2533189"/>
              <a:gd name="connsiteX15" fmla="*/ 2928616 w 3210967"/>
              <a:gd name="connsiteY15" fmla="*/ 1644522 h 2533189"/>
              <a:gd name="connsiteX16" fmla="*/ 2847135 w 3210967"/>
              <a:gd name="connsiteY16" fmla="*/ 1653576 h 2533189"/>
              <a:gd name="connsiteX17" fmla="*/ 2638905 w 3210967"/>
              <a:gd name="connsiteY17" fmla="*/ 1671683 h 2533189"/>
              <a:gd name="connsiteX18" fmla="*/ 2647959 w 3210967"/>
              <a:gd name="connsiteY18" fmla="*/ 2079089 h 2533189"/>
              <a:gd name="connsiteX19" fmla="*/ 2593638 w 3210967"/>
              <a:gd name="connsiteY19" fmla="*/ 2106249 h 2533189"/>
              <a:gd name="connsiteX20" fmla="*/ 2457836 w 3210967"/>
              <a:gd name="connsiteY20" fmla="*/ 2124356 h 2533189"/>
              <a:gd name="connsiteX21" fmla="*/ 2466889 w 3210967"/>
              <a:gd name="connsiteY21" fmla="*/ 2169623 h 2533189"/>
              <a:gd name="connsiteX22" fmla="*/ 2503103 w 3210967"/>
              <a:gd name="connsiteY22" fmla="*/ 2278265 h 2533189"/>
              <a:gd name="connsiteX23" fmla="*/ 2512157 w 3210967"/>
              <a:gd name="connsiteY23" fmla="*/ 2314479 h 2533189"/>
              <a:gd name="connsiteX24" fmla="*/ 2512157 w 3210967"/>
              <a:gd name="connsiteY24" fmla="*/ 2504602 h 2533189"/>
              <a:gd name="connsiteX25" fmla="*/ 2430675 w 3210967"/>
              <a:gd name="connsiteY25" fmla="*/ 2531762 h 2533189"/>
              <a:gd name="connsiteX26" fmla="*/ 1661131 w 3210967"/>
              <a:gd name="connsiteY26" fmla="*/ 2513655 h 2533189"/>
              <a:gd name="connsiteX27" fmla="*/ 1543436 w 3210967"/>
              <a:gd name="connsiteY27" fmla="*/ 2486495 h 2533189"/>
              <a:gd name="connsiteX28" fmla="*/ 1099816 w 3210967"/>
              <a:gd name="connsiteY28" fmla="*/ 2495548 h 2533189"/>
              <a:gd name="connsiteX29" fmla="*/ 1018335 w 3210967"/>
              <a:gd name="connsiteY29" fmla="*/ 2513655 h 2533189"/>
              <a:gd name="connsiteX30" fmla="*/ 918747 w 3210967"/>
              <a:gd name="connsiteY30" fmla="*/ 2522708 h 2533189"/>
              <a:gd name="connsiteX31" fmla="*/ 873479 w 3210967"/>
              <a:gd name="connsiteY31" fmla="*/ 2531762 h 2533189"/>
              <a:gd name="connsiteX32" fmla="*/ 837265 w 3210967"/>
              <a:gd name="connsiteY32" fmla="*/ 2395960 h 2533189"/>
              <a:gd name="connsiteX33" fmla="*/ 828212 w 3210967"/>
              <a:gd name="connsiteY33" fmla="*/ 2115303 h 2533189"/>
              <a:gd name="connsiteX34" fmla="*/ 801052 w 3210967"/>
              <a:gd name="connsiteY34" fmla="*/ 2088142 h 2533189"/>
              <a:gd name="connsiteX35" fmla="*/ 638089 w 3210967"/>
              <a:gd name="connsiteY35" fmla="*/ 2060982 h 2533189"/>
              <a:gd name="connsiteX36" fmla="*/ 176362 w 3210967"/>
              <a:gd name="connsiteY36" fmla="*/ 2079809 h 2533189"/>
              <a:gd name="connsiteX37" fmla="*/ 149203 w 3210967"/>
              <a:gd name="connsiteY37" fmla="*/ 1915405 h 2533189"/>
              <a:gd name="connsiteX38" fmla="*/ 149202 w 3210967"/>
              <a:gd name="connsiteY38" fmla="*/ 1707897 h 2533189"/>
              <a:gd name="connsiteX39" fmla="*/ 67721 w 3210967"/>
              <a:gd name="connsiteY39" fmla="*/ 1581148 h 2533189"/>
              <a:gd name="connsiteX40" fmla="*/ 49614 w 3210967"/>
              <a:gd name="connsiteY40" fmla="*/ 1454400 h 2533189"/>
              <a:gd name="connsiteX41" fmla="*/ 31507 w 3210967"/>
              <a:gd name="connsiteY41" fmla="*/ 1255223 h 2533189"/>
              <a:gd name="connsiteX42" fmla="*/ 31507 w 3210967"/>
              <a:gd name="connsiteY42" fmla="*/ 939314 h 2533189"/>
              <a:gd name="connsiteX43" fmla="*/ 67721 w 3210967"/>
              <a:gd name="connsiteY43" fmla="*/ 404438 h 2533189"/>
              <a:gd name="connsiteX44" fmla="*/ 819159 w 3210967"/>
              <a:gd name="connsiteY44" fmla="*/ 213594 h 2533189"/>
              <a:gd name="connsiteX45" fmla="*/ 773891 w 3210967"/>
              <a:gd name="connsiteY45" fmla="*/ 186914 h 2533189"/>
              <a:gd name="connsiteX46" fmla="*/ 764838 w 3210967"/>
              <a:gd name="connsiteY46" fmla="*/ 23952 h 2533189"/>
              <a:gd name="connsiteX0" fmla="*/ 764838 w 3210967"/>
              <a:gd name="connsiteY0" fmla="*/ 23952 h 2533189"/>
              <a:gd name="connsiteX1" fmla="*/ 764838 w 3210967"/>
              <a:gd name="connsiteY1" fmla="*/ 23952 h 2533189"/>
              <a:gd name="connsiteX2" fmla="*/ 2367301 w 3210967"/>
              <a:gd name="connsiteY2" fmla="*/ 33005 h 2533189"/>
              <a:gd name="connsiteX3" fmla="*/ 2421622 w 3210967"/>
              <a:gd name="connsiteY3" fmla="*/ 440411 h 2533189"/>
              <a:gd name="connsiteX4" fmla="*/ 3209273 w 3210967"/>
              <a:gd name="connsiteY4" fmla="*/ 413251 h 2533189"/>
              <a:gd name="connsiteX5" fmla="*/ 3164007 w 3210967"/>
              <a:gd name="connsiteY5" fmla="*/ 584305 h 2533189"/>
              <a:gd name="connsiteX6" fmla="*/ 3173060 w 3210967"/>
              <a:gd name="connsiteY6" fmla="*/ 685335 h 2533189"/>
              <a:gd name="connsiteX7" fmla="*/ 3127792 w 3210967"/>
              <a:gd name="connsiteY7" fmla="*/ 739176 h 2533189"/>
              <a:gd name="connsiteX8" fmla="*/ 3209274 w 3210967"/>
              <a:gd name="connsiteY8" fmla="*/ 893566 h 2533189"/>
              <a:gd name="connsiteX9" fmla="*/ 3164006 w 3210967"/>
              <a:gd name="connsiteY9" fmla="*/ 1328372 h 2533189"/>
              <a:gd name="connsiteX10" fmla="*/ 3118739 w 3210967"/>
              <a:gd name="connsiteY10" fmla="*/ 1499667 h 2533189"/>
              <a:gd name="connsiteX11" fmla="*/ 3136846 w 3210967"/>
              <a:gd name="connsiteY11" fmla="*/ 1526827 h 2533189"/>
              <a:gd name="connsiteX12" fmla="*/ 3145899 w 3210967"/>
              <a:gd name="connsiteY12" fmla="*/ 1581148 h 2533189"/>
              <a:gd name="connsiteX13" fmla="*/ 3055364 w 3210967"/>
              <a:gd name="connsiteY13" fmla="*/ 1608308 h 2533189"/>
              <a:gd name="connsiteX14" fmla="*/ 2982937 w 3210967"/>
              <a:gd name="connsiteY14" fmla="*/ 1626415 h 2533189"/>
              <a:gd name="connsiteX15" fmla="*/ 2928616 w 3210967"/>
              <a:gd name="connsiteY15" fmla="*/ 1644522 h 2533189"/>
              <a:gd name="connsiteX16" fmla="*/ 2847135 w 3210967"/>
              <a:gd name="connsiteY16" fmla="*/ 1653576 h 2533189"/>
              <a:gd name="connsiteX17" fmla="*/ 2638905 w 3210967"/>
              <a:gd name="connsiteY17" fmla="*/ 1671683 h 2533189"/>
              <a:gd name="connsiteX18" fmla="*/ 2647959 w 3210967"/>
              <a:gd name="connsiteY18" fmla="*/ 2079089 h 2533189"/>
              <a:gd name="connsiteX19" fmla="*/ 2593638 w 3210967"/>
              <a:gd name="connsiteY19" fmla="*/ 2106249 h 2533189"/>
              <a:gd name="connsiteX20" fmla="*/ 2457836 w 3210967"/>
              <a:gd name="connsiteY20" fmla="*/ 2124356 h 2533189"/>
              <a:gd name="connsiteX21" fmla="*/ 2466889 w 3210967"/>
              <a:gd name="connsiteY21" fmla="*/ 2169623 h 2533189"/>
              <a:gd name="connsiteX22" fmla="*/ 2503103 w 3210967"/>
              <a:gd name="connsiteY22" fmla="*/ 2278265 h 2533189"/>
              <a:gd name="connsiteX23" fmla="*/ 2512157 w 3210967"/>
              <a:gd name="connsiteY23" fmla="*/ 2314479 h 2533189"/>
              <a:gd name="connsiteX24" fmla="*/ 2512157 w 3210967"/>
              <a:gd name="connsiteY24" fmla="*/ 2504602 h 2533189"/>
              <a:gd name="connsiteX25" fmla="*/ 2430675 w 3210967"/>
              <a:gd name="connsiteY25" fmla="*/ 2531762 h 2533189"/>
              <a:gd name="connsiteX26" fmla="*/ 1661131 w 3210967"/>
              <a:gd name="connsiteY26" fmla="*/ 2513655 h 2533189"/>
              <a:gd name="connsiteX27" fmla="*/ 1543436 w 3210967"/>
              <a:gd name="connsiteY27" fmla="*/ 2486495 h 2533189"/>
              <a:gd name="connsiteX28" fmla="*/ 1099816 w 3210967"/>
              <a:gd name="connsiteY28" fmla="*/ 2495548 h 2533189"/>
              <a:gd name="connsiteX29" fmla="*/ 1018335 w 3210967"/>
              <a:gd name="connsiteY29" fmla="*/ 2513655 h 2533189"/>
              <a:gd name="connsiteX30" fmla="*/ 918747 w 3210967"/>
              <a:gd name="connsiteY30" fmla="*/ 2522708 h 2533189"/>
              <a:gd name="connsiteX31" fmla="*/ 873479 w 3210967"/>
              <a:gd name="connsiteY31" fmla="*/ 2531762 h 2533189"/>
              <a:gd name="connsiteX32" fmla="*/ 837265 w 3210967"/>
              <a:gd name="connsiteY32" fmla="*/ 2395960 h 2533189"/>
              <a:gd name="connsiteX33" fmla="*/ 828212 w 3210967"/>
              <a:gd name="connsiteY33" fmla="*/ 2115303 h 2533189"/>
              <a:gd name="connsiteX34" fmla="*/ 801052 w 3210967"/>
              <a:gd name="connsiteY34" fmla="*/ 2088142 h 2533189"/>
              <a:gd name="connsiteX35" fmla="*/ 638089 w 3210967"/>
              <a:gd name="connsiteY35" fmla="*/ 2060982 h 2533189"/>
              <a:gd name="connsiteX36" fmla="*/ 176362 w 3210967"/>
              <a:gd name="connsiteY36" fmla="*/ 2079809 h 2533189"/>
              <a:gd name="connsiteX37" fmla="*/ 149203 w 3210967"/>
              <a:gd name="connsiteY37" fmla="*/ 1915405 h 2533189"/>
              <a:gd name="connsiteX38" fmla="*/ 149202 w 3210967"/>
              <a:gd name="connsiteY38" fmla="*/ 1707897 h 2533189"/>
              <a:gd name="connsiteX39" fmla="*/ 67721 w 3210967"/>
              <a:gd name="connsiteY39" fmla="*/ 1581148 h 2533189"/>
              <a:gd name="connsiteX40" fmla="*/ 49614 w 3210967"/>
              <a:gd name="connsiteY40" fmla="*/ 1454400 h 2533189"/>
              <a:gd name="connsiteX41" fmla="*/ 31507 w 3210967"/>
              <a:gd name="connsiteY41" fmla="*/ 1255223 h 2533189"/>
              <a:gd name="connsiteX42" fmla="*/ 31507 w 3210967"/>
              <a:gd name="connsiteY42" fmla="*/ 939314 h 2533189"/>
              <a:gd name="connsiteX43" fmla="*/ 67721 w 3210967"/>
              <a:gd name="connsiteY43" fmla="*/ 404438 h 2533189"/>
              <a:gd name="connsiteX44" fmla="*/ 819159 w 3210967"/>
              <a:gd name="connsiteY44" fmla="*/ 213594 h 2533189"/>
              <a:gd name="connsiteX45" fmla="*/ 773891 w 3210967"/>
              <a:gd name="connsiteY45" fmla="*/ 186914 h 2533189"/>
              <a:gd name="connsiteX46" fmla="*/ 764838 w 3210967"/>
              <a:gd name="connsiteY46" fmla="*/ 23952 h 2533189"/>
              <a:gd name="connsiteX0" fmla="*/ 764838 w 3259267"/>
              <a:gd name="connsiteY0" fmla="*/ 23952 h 2533189"/>
              <a:gd name="connsiteX1" fmla="*/ 764838 w 3259267"/>
              <a:gd name="connsiteY1" fmla="*/ 23952 h 2533189"/>
              <a:gd name="connsiteX2" fmla="*/ 2367301 w 3259267"/>
              <a:gd name="connsiteY2" fmla="*/ 33005 h 2533189"/>
              <a:gd name="connsiteX3" fmla="*/ 2421622 w 3259267"/>
              <a:gd name="connsiteY3" fmla="*/ 440411 h 2533189"/>
              <a:gd name="connsiteX4" fmla="*/ 3209273 w 3259267"/>
              <a:gd name="connsiteY4" fmla="*/ 413251 h 2533189"/>
              <a:gd name="connsiteX5" fmla="*/ 3173060 w 3259267"/>
              <a:gd name="connsiteY5" fmla="*/ 685335 h 2533189"/>
              <a:gd name="connsiteX6" fmla="*/ 3127792 w 3259267"/>
              <a:gd name="connsiteY6" fmla="*/ 739176 h 2533189"/>
              <a:gd name="connsiteX7" fmla="*/ 3209274 w 3259267"/>
              <a:gd name="connsiteY7" fmla="*/ 893566 h 2533189"/>
              <a:gd name="connsiteX8" fmla="*/ 3164006 w 3259267"/>
              <a:gd name="connsiteY8" fmla="*/ 1328372 h 2533189"/>
              <a:gd name="connsiteX9" fmla="*/ 3118739 w 3259267"/>
              <a:gd name="connsiteY9" fmla="*/ 1499667 h 2533189"/>
              <a:gd name="connsiteX10" fmla="*/ 3136846 w 3259267"/>
              <a:gd name="connsiteY10" fmla="*/ 1526827 h 2533189"/>
              <a:gd name="connsiteX11" fmla="*/ 3145899 w 3259267"/>
              <a:gd name="connsiteY11" fmla="*/ 1581148 h 2533189"/>
              <a:gd name="connsiteX12" fmla="*/ 3055364 w 3259267"/>
              <a:gd name="connsiteY12" fmla="*/ 1608308 h 2533189"/>
              <a:gd name="connsiteX13" fmla="*/ 2982937 w 3259267"/>
              <a:gd name="connsiteY13" fmla="*/ 1626415 h 2533189"/>
              <a:gd name="connsiteX14" fmla="*/ 2928616 w 3259267"/>
              <a:gd name="connsiteY14" fmla="*/ 1644522 h 2533189"/>
              <a:gd name="connsiteX15" fmla="*/ 2847135 w 3259267"/>
              <a:gd name="connsiteY15" fmla="*/ 1653576 h 2533189"/>
              <a:gd name="connsiteX16" fmla="*/ 2638905 w 3259267"/>
              <a:gd name="connsiteY16" fmla="*/ 1671683 h 2533189"/>
              <a:gd name="connsiteX17" fmla="*/ 2647959 w 3259267"/>
              <a:gd name="connsiteY17" fmla="*/ 2079089 h 2533189"/>
              <a:gd name="connsiteX18" fmla="*/ 2593638 w 3259267"/>
              <a:gd name="connsiteY18" fmla="*/ 2106249 h 2533189"/>
              <a:gd name="connsiteX19" fmla="*/ 2457836 w 3259267"/>
              <a:gd name="connsiteY19" fmla="*/ 2124356 h 2533189"/>
              <a:gd name="connsiteX20" fmla="*/ 2466889 w 3259267"/>
              <a:gd name="connsiteY20" fmla="*/ 2169623 h 2533189"/>
              <a:gd name="connsiteX21" fmla="*/ 2503103 w 3259267"/>
              <a:gd name="connsiteY21" fmla="*/ 2278265 h 2533189"/>
              <a:gd name="connsiteX22" fmla="*/ 2512157 w 3259267"/>
              <a:gd name="connsiteY22" fmla="*/ 2314479 h 2533189"/>
              <a:gd name="connsiteX23" fmla="*/ 2512157 w 3259267"/>
              <a:gd name="connsiteY23" fmla="*/ 2504602 h 2533189"/>
              <a:gd name="connsiteX24" fmla="*/ 2430675 w 3259267"/>
              <a:gd name="connsiteY24" fmla="*/ 2531762 h 2533189"/>
              <a:gd name="connsiteX25" fmla="*/ 1661131 w 3259267"/>
              <a:gd name="connsiteY25" fmla="*/ 2513655 h 2533189"/>
              <a:gd name="connsiteX26" fmla="*/ 1543436 w 3259267"/>
              <a:gd name="connsiteY26" fmla="*/ 2486495 h 2533189"/>
              <a:gd name="connsiteX27" fmla="*/ 1099816 w 3259267"/>
              <a:gd name="connsiteY27" fmla="*/ 2495548 h 2533189"/>
              <a:gd name="connsiteX28" fmla="*/ 1018335 w 3259267"/>
              <a:gd name="connsiteY28" fmla="*/ 2513655 h 2533189"/>
              <a:gd name="connsiteX29" fmla="*/ 918747 w 3259267"/>
              <a:gd name="connsiteY29" fmla="*/ 2522708 h 2533189"/>
              <a:gd name="connsiteX30" fmla="*/ 873479 w 3259267"/>
              <a:gd name="connsiteY30" fmla="*/ 2531762 h 2533189"/>
              <a:gd name="connsiteX31" fmla="*/ 837265 w 3259267"/>
              <a:gd name="connsiteY31" fmla="*/ 2395960 h 2533189"/>
              <a:gd name="connsiteX32" fmla="*/ 828212 w 3259267"/>
              <a:gd name="connsiteY32" fmla="*/ 2115303 h 2533189"/>
              <a:gd name="connsiteX33" fmla="*/ 801052 w 3259267"/>
              <a:gd name="connsiteY33" fmla="*/ 2088142 h 2533189"/>
              <a:gd name="connsiteX34" fmla="*/ 638089 w 3259267"/>
              <a:gd name="connsiteY34" fmla="*/ 2060982 h 2533189"/>
              <a:gd name="connsiteX35" fmla="*/ 176362 w 3259267"/>
              <a:gd name="connsiteY35" fmla="*/ 2079809 h 2533189"/>
              <a:gd name="connsiteX36" fmla="*/ 149203 w 3259267"/>
              <a:gd name="connsiteY36" fmla="*/ 1915405 h 2533189"/>
              <a:gd name="connsiteX37" fmla="*/ 149202 w 3259267"/>
              <a:gd name="connsiteY37" fmla="*/ 1707897 h 2533189"/>
              <a:gd name="connsiteX38" fmla="*/ 67721 w 3259267"/>
              <a:gd name="connsiteY38" fmla="*/ 1581148 h 2533189"/>
              <a:gd name="connsiteX39" fmla="*/ 49614 w 3259267"/>
              <a:gd name="connsiteY39" fmla="*/ 1454400 h 2533189"/>
              <a:gd name="connsiteX40" fmla="*/ 31507 w 3259267"/>
              <a:gd name="connsiteY40" fmla="*/ 1255223 h 2533189"/>
              <a:gd name="connsiteX41" fmla="*/ 31507 w 3259267"/>
              <a:gd name="connsiteY41" fmla="*/ 939314 h 2533189"/>
              <a:gd name="connsiteX42" fmla="*/ 67721 w 3259267"/>
              <a:gd name="connsiteY42" fmla="*/ 404438 h 2533189"/>
              <a:gd name="connsiteX43" fmla="*/ 819159 w 3259267"/>
              <a:gd name="connsiteY43" fmla="*/ 213594 h 2533189"/>
              <a:gd name="connsiteX44" fmla="*/ 773891 w 3259267"/>
              <a:gd name="connsiteY44" fmla="*/ 186914 h 2533189"/>
              <a:gd name="connsiteX45" fmla="*/ 764838 w 3259267"/>
              <a:gd name="connsiteY45" fmla="*/ 23952 h 2533189"/>
              <a:gd name="connsiteX0" fmla="*/ 764838 w 3256882"/>
              <a:gd name="connsiteY0" fmla="*/ 23952 h 2533189"/>
              <a:gd name="connsiteX1" fmla="*/ 764838 w 3256882"/>
              <a:gd name="connsiteY1" fmla="*/ 23952 h 2533189"/>
              <a:gd name="connsiteX2" fmla="*/ 2367301 w 3256882"/>
              <a:gd name="connsiteY2" fmla="*/ 33005 h 2533189"/>
              <a:gd name="connsiteX3" fmla="*/ 2421622 w 3256882"/>
              <a:gd name="connsiteY3" fmla="*/ 440411 h 2533189"/>
              <a:gd name="connsiteX4" fmla="*/ 3209273 w 3256882"/>
              <a:gd name="connsiteY4" fmla="*/ 413251 h 2533189"/>
              <a:gd name="connsiteX5" fmla="*/ 3173060 w 3256882"/>
              <a:gd name="connsiteY5" fmla="*/ 685335 h 2533189"/>
              <a:gd name="connsiteX6" fmla="*/ 3209274 w 3256882"/>
              <a:gd name="connsiteY6" fmla="*/ 893566 h 2533189"/>
              <a:gd name="connsiteX7" fmla="*/ 3164006 w 3256882"/>
              <a:gd name="connsiteY7" fmla="*/ 1328372 h 2533189"/>
              <a:gd name="connsiteX8" fmla="*/ 3118739 w 3256882"/>
              <a:gd name="connsiteY8" fmla="*/ 1499667 h 2533189"/>
              <a:gd name="connsiteX9" fmla="*/ 3136846 w 3256882"/>
              <a:gd name="connsiteY9" fmla="*/ 1526827 h 2533189"/>
              <a:gd name="connsiteX10" fmla="*/ 3145899 w 3256882"/>
              <a:gd name="connsiteY10" fmla="*/ 1581148 h 2533189"/>
              <a:gd name="connsiteX11" fmla="*/ 3055364 w 3256882"/>
              <a:gd name="connsiteY11" fmla="*/ 1608308 h 2533189"/>
              <a:gd name="connsiteX12" fmla="*/ 2982937 w 3256882"/>
              <a:gd name="connsiteY12" fmla="*/ 1626415 h 2533189"/>
              <a:gd name="connsiteX13" fmla="*/ 2928616 w 3256882"/>
              <a:gd name="connsiteY13" fmla="*/ 1644522 h 2533189"/>
              <a:gd name="connsiteX14" fmla="*/ 2847135 w 3256882"/>
              <a:gd name="connsiteY14" fmla="*/ 1653576 h 2533189"/>
              <a:gd name="connsiteX15" fmla="*/ 2638905 w 3256882"/>
              <a:gd name="connsiteY15" fmla="*/ 1671683 h 2533189"/>
              <a:gd name="connsiteX16" fmla="*/ 2647959 w 3256882"/>
              <a:gd name="connsiteY16" fmla="*/ 2079089 h 2533189"/>
              <a:gd name="connsiteX17" fmla="*/ 2593638 w 3256882"/>
              <a:gd name="connsiteY17" fmla="*/ 2106249 h 2533189"/>
              <a:gd name="connsiteX18" fmla="*/ 2457836 w 3256882"/>
              <a:gd name="connsiteY18" fmla="*/ 2124356 h 2533189"/>
              <a:gd name="connsiteX19" fmla="*/ 2466889 w 3256882"/>
              <a:gd name="connsiteY19" fmla="*/ 2169623 h 2533189"/>
              <a:gd name="connsiteX20" fmla="*/ 2503103 w 3256882"/>
              <a:gd name="connsiteY20" fmla="*/ 2278265 h 2533189"/>
              <a:gd name="connsiteX21" fmla="*/ 2512157 w 3256882"/>
              <a:gd name="connsiteY21" fmla="*/ 2314479 h 2533189"/>
              <a:gd name="connsiteX22" fmla="*/ 2512157 w 3256882"/>
              <a:gd name="connsiteY22" fmla="*/ 2504602 h 2533189"/>
              <a:gd name="connsiteX23" fmla="*/ 2430675 w 3256882"/>
              <a:gd name="connsiteY23" fmla="*/ 2531762 h 2533189"/>
              <a:gd name="connsiteX24" fmla="*/ 1661131 w 3256882"/>
              <a:gd name="connsiteY24" fmla="*/ 2513655 h 2533189"/>
              <a:gd name="connsiteX25" fmla="*/ 1543436 w 3256882"/>
              <a:gd name="connsiteY25" fmla="*/ 2486495 h 2533189"/>
              <a:gd name="connsiteX26" fmla="*/ 1099816 w 3256882"/>
              <a:gd name="connsiteY26" fmla="*/ 2495548 h 2533189"/>
              <a:gd name="connsiteX27" fmla="*/ 1018335 w 3256882"/>
              <a:gd name="connsiteY27" fmla="*/ 2513655 h 2533189"/>
              <a:gd name="connsiteX28" fmla="*/ 918747 w 3256882"/>
              <a:gd name="connsiteY28" fmla="*/ 2522708 h 2533189"/>
              <a:gd name="connsiteX29" fmla="*/ 873479 w 3256882"/>
              <a:gd name="connsiteY29" fmla="*/ 2531762 h 2533189"/>
              <a:gd name="connsiteX30" fmla="*/ 837265 w 3256882"/>
              <a:gd name="connsiteY30" fmla="*/ 2395960 h 2533189"/>
              <a:gd name="connsiteX31" fmla="*/ 828212 w 3256882"/>
              <a:gd name="connsiteY31" fmla="*/ 2115303 h 2533189"/>
              <a:gd name="connsiteX32" fmla="*/ 801052 w 3256882"/>
              <a:gd name="connsiteY32" fmla="*/ 2088142 h 2533189"/>
              <a:gd name="connsiteX33" fmla="*/ 638089 w 3256882"/>
              <a:gd name="connsiteY33" fmla="*/ 2060982 h 2533189"/>
              <a:gd name="connsiteX34" fmla="*/ 176362 w 3256882"/>
              <a:gd name="connsiteY34" fmla="*/ 2079809 h 2533189"/>
              <a:gd name="connsiteX35" fmla="*/ 149203 w 3256882"/>
              <a:gd name="connsiteY35" fmla="*/ 1915405 h 2533189"/>
              <a:gd name="connsiteX36" fmla="*/ 149202 w 3256882"/>
              <a:gd name="connsiteY36" fmla="*/ 1707897 h 2533189"/>
              <a:gd name="connsiteX37" fmla="*/ 67721 w 3256882"/>
              <a:gd name="connsiteY37" fmla="*/ 1581148 h 2533189"/>
              <a:gd name="connsiteX38" fmla="*/ 49614 w 3256882"/>
              <a:gd name="connsiteY38" fmla="*/ 1454400 h 2533189"/>
              <a:gd name="connsiteX39" fmla="*/ 31507 w 3256882"/>
              <a:gd name="connsiteY39" fmla="*/ 1255223 h 2533189"/>
              <a:gd name="connsiteX40" fmla="*/ 31507 w 3256882"/>
              <a:gd name="connsiteY40" fmla="*/ 939314 h 2533189"/>
              <a:gd name="connsiteX41" fmla="*/ 67721 w 3256882"/>
              <a:gd name="connsiteY41" fmla="*/ 404438 h 2533189"/>
              <a:gd name="connsiteX42" fmla="*/ 819159 w 3256882"/>
              <a:gd name="connsiteY42" fmla="*/ 213594 h 2533189"/>
              <a:gd name="connsiteX43" fmla="*/ 773891 w 3256882"/>
              <a:gd name="connsiteY43" fmla="*/ 186914 h 2533189"/>
              <a:gd name="connsiteX44" fmla="*/ 764838 w 3256882"/>
              <a:gd name="connsiteY44" fmla="*/ 23952 h 2533189"/>
              <a:gd name="connsiteX0" fmla="*/ 764838 w 3269330"/>
              <a:gd name="connsiteY0" fmla="*/ 23952 h 2533189"/>
              <a:gd name="connsiteX1" fmla="*/ 764838 w 3269330"/>
              <a:gd name="connsiteY1" fmla="*/ 23952 h 2533189"/>
              <a:gd name="connsiteX2" fmla="*/ 2367301 w 3269330"/>
              <a:gd name="connsiteY2" fmla="*/ 33005 h 2533189"/>
              <a:gd name="connsiteX3" fmla="*/ 2421622 w 3269330"/>
              <a:gd name="connsiteY3" fmla="*/ 440411 h 2533189"/>
              <a:gd name="connsiteX4" fmla="*/ 3209273 w 3269330"/>
              <a:gd name="connsiteY4" fmla="*/ 413251 h 2533189"/>
              <a:gd name="connsiteX5" fmla="*/ 3209274 w 3269330"/>
              <a:gd name="connsiteY5" fmla="*/ 893566 h 2533189"/>
              <a:gd name="connsiteX6" fmla="*/ 3164006 w 3269330"/>
              <a:gd name="connsiteY6" fmla="*/ 1328372 h 2533189"/>
              <a:gd name="connsiteX7" fmla="*/ 3118739 w 3269330"/>
              <a:gd name="connsiteY7" fmla="*/ 1499667 h 2533189"/>
              <a:gd name="connsiteX8" fmla="*/ 3136846 w 3269330"/>
              <a:gd name="connsiteY8" fmla="*/ 1526827 h 2533189"/>
              <a:gd name="connsiteX9" fmla="*/ 3145899 w 3269330"/>
              <a:gd name="connsiteY9" fmla="*/ 1581148 h 2533189"/>
              <a:gd name="connsiteX10" fmla="*/ 3055364 w 3269330"/>
              <a:gd name="connsiteY10" fmla="*/ 1608308 h 2533189"/>
              <a:gd name="connsiteX11" fmla="*/ 2982937 w 3269330"/>
              <a:gd name="connsiteY11" fmla="*/ 1626415 h 2533189"/>
              <a:gd name="connsiteX12" fmla="*/ 2928616 w 3269330"/>
              <a:gd name="connsiteY12" fmla="*/ 1644522 h 2533189"/>
              <a:gd name="connsiteX13" fmla="*/ 2847135 w 3269330"/>
              <a:gd name="connsiteY13" fmla="*/ 1653576 h 2533189"/>
              <a:gd name="connsiteX14" fmla="*/ 2638905 w 3269330"/>
              <a:gd name="connsiteY14" fmla="*/ 1671683 h 2533189"/>
              <a:gd name="connsiteX15" fmla="*/ 2647959 w 3269330"/>
              <a:gd name="connsiteY15" fmla="*/ 2079089 h 2533189"/>
              <a:gd name="connsiteX16" fmla="*/ 2593638 w 3269330"/>
              <a:gd name="connsiteY16" fmla="*/ 2106249 h 2533189"/>
              <a:gd name="connsiteX17" fmla="*/ 2457836 w 3269330"/>
              <a:gd name="connsiteY17" fmla="*/ 2124356 h 2533189"/>
              <a:gd name="connsiteX18" fmla="*/ 2466889 w 3269330"/>
              <a:gd name="connsiteY18" fmla="*/ 2169623 h 2533189"/>
              <a:gd name="connsiteX19" fmla="*/ 2503103 w 3269330"/>
              <a:gd name="connsiteY19" fmla="*/ 2278265 h 2533189"/>
              <a:gd name="connsiteX20" fmla="*/ 2512157 w 3269330"/>
              <a:gd name="connsiteY20" fmla="*/ 2314479 h 2533189"/>
              <a:gd name="connsiteX21" fmla="*/ 2512157 w 3269330"/>
              <a:gd name="connsiteY21" fmla="*/ 2504602 h 2533189"/>
              <a:gd name="connsiteX22" fmla="*/ 2430675 w 3269330"/>
              <a:gd name="connsiteY22" fmla="*/ 2531762 h 2533189"/>
              <a:gd name="connsiteX23" fmla="*/ 1661131 w 3269330"/>
              <a:gd name="connsiteY23" fmla="*/ 2513655 h 2533189"/>
              <a:gd name="connsiteX24" fmla="*/ 1543436 w 3269330"/>
              <a:gd name="connsiteY24" fmla="*/ 2486495 h 2533189"/>
              <a:gd name="connsiteX25" fmla="*/ 1099816 w 3269330"/>
              <a:gd name="connsiteY25" fmla="*/ 2495548 h 2533189"/>
              <a:gd name="connsiteX26" fmla="*/ 1018335 w 3269330"/>
              <a:gd name="connsiteY26" fmla="*/ 2513655 h 2533189"/>
              <a:gd name="connsiteX27" fmla="*/ 918747 w 3269330"/>
              <a:gd name="connsiteY27" fmla="*/ 2522708 h 2533189"/>
              <a:gd name="connsiteX28" fmla="*/ 873479 w 3269330"/>
              <a:gd name="connsiteY28" fmla="*/ 2531762 h 2533189"/>
              <a:gd name="connsiteX29" fmla="*/ 837265 w 3269330"/>
              <a:gd name="connsiteY29" fmla="*/ 2395960 h 2533189"/>
              <a:gd name="connsiteX30" fmla="*/ 828212 w 3269330"/>
              <a:gd name="connsiteY30" fmla="*/ 2115303 h 2533189"/>
              <a:gd name="connsiteX31" fmla="*/ 801052 w 3269330"/>
              <a:gd name="connsiteY31" fmla="*/ 2088142 h 2533189"/>
              <a:gd name="connsiteX32" fmla="*/ 638089 w 3269330"/>
              <a:gd name="connsiteY32" fmla="*/ 2060982 h 2533189"/>
              <a:gd name="connsiteX33" fmla="*/ 176362 w 3269330"/>
              <a:gd name="connsiteY33" fmla="*/ 2079809 h 2533189"/>
              <a:gd name="connsiteX34" fmla="*/ 149203 w 3269330"/>
              <a:gd name="connsiteY34" fmla="*/ 1915405 h 2533189"/>
              <a:gd name="connsiteX35" fmla="*/ 149202 w 3269330"/>
              <a:gd name="connsiteY35" fmla="*/ 1707897 h 2533189"/>
              <a:gd name="connsiteX36" fmla="*/ 67721 w 3269330"/>
              <a:gd name="connsiteY36" fmla="*/ 1581148 h 2533189"/>
              <a:gd name="connsiteX37" fmla="*/ 49614 w 3269330"/>
              <a:gd name="connsiteY37" fmla="*/ 1454400 h 2533189"/>
              <a:gd name="connsiteX38" fmla="*/ 31507 w 3269330"/>
              <a:gd name="connsiteY38" fmla="*/ 1255223 h 2533189"/>
              <a:gd name="connsiteX39" fmla="*/ 31507 w 3269330"/>
              <a:gd name="connsiteY39" fmla="*/ 939314 h 2533189"/>
              <a:gd name="connsiteX40" fmla="*/ 67721 w 3269330"/>
              <a:gd name="connsiteY40" fmla="*/ 404438 h 2533189"/>
              <a:gd name="connsiteX41" fmla="*/ 819159 w 3269330"/>
              <a:gd name="connsiteY41" fmla="*/ 213594 h 2533189"/>
              <a:gd name="connsiteX42" fmla="*/ 773891 w 3269330"/>
              <a:gd name="connsiteY42" fmla="*/ 186914 h 2533189"/>
              <a:gd name="connsiteX43" fmla="*/ 764838 w 3269330"/>
              <a:gd name="connsiteY43" fmla="*/ 23952 h 2533189"/>
              <a:gd name="connsiteX0" fmla="*/ 764838 w 3269330"/>
              <a:gd name="connsiteY0" fmla="*/ 23952 h 2533189"/>
              <a:gd name="connsiteX1" fmla="*/ 764838 w 3269330"/>
              <a:gd name="connsiteY1" fmla="*/ 23952 h 2533189"/>
              <a:gd name="connsiteX2" fmla="*/ 2367301 w 3269330"/>
              <a:gd name="connsiteY2" fmla="*/ 33005 h 2533189"/>
              <a:gd name="connsiteX3" fmla="*/ 2421622 w 3269330"/>
              <a:gd name="connsiteY3" fmla="*/ 440411 h 2533189"/>
              <a:gd name="connsiteX4" fmla="*/ 3209273 w 3269330"/>
              <a:gd name="connsiteY4" fmla="*/ 413251 h 2533189"/>
              <a:gd name="connsiteX5" fmla="*/ 3209274 w 3269330"/>
              <a:gd name="connsiteY5" fmla="*/ 893566 h 2533189"/>
              <a:gd name="connsiteX6" fmla="*/ 3164006 w 3269330"/>
              <a:gd name="connsiteY6" fmla="*/ 1328372 h 2533189"/>
              <a:gd name="connsiteX7" fmla="*/ 3118739 w 3269330"/>
              <a:gd name="connsiteY7" fmla="*/ 1499667 h 2533189"/>
              <a:gd name="connsiteX8" fmla="*/ 3136846 w 3269330"/>
              <a:gd name="connsiteY8" fmla="*/ 1526827 h 2533189"/>
              <a:gd name="connsiteX9" fmla="*/ 3055364 w 3269330"/>
              <a:gd name="connsiteY9" fmla="*/ 1608308 h 2533189"/>
              <a:gd name="connsiteX10" fmla="*/ 2982937 w 3269330"/>
              <a:gd name="connsiteY10" fmla="*/ 1626415 h 2533189"/>
              <a:gd name="connsiteX11" fmla="*/ 2928616 w 3269330"/>
              <a:gd name="connsiteY11" fmla="*/ 1644522 h 2533189"/>
              <a:gd name="connsiteX12" fmla="*/ 2847135 w 3269330"/>
              <a:gd name="connsiteY12" fmla="*/ 1653576 h 2533189"/>
              <a:gd name="connsiteX13" fmla="*/ 2638905 w 3269330"/>
              <a:gd name="connsiteY13" fmla="*/ 1671683 h 2533189"/>
              <a:gd name="connsiteX14" fmla="*/ 2647959 w 3269330"/>
              <a:gd name="connsiteY14" fmla="*/ 2079089 h 2533189"/>
              <a:gd name="connsiteX15" fmla="*/ 2593638 w 3269330"/>
              <a:gd name="connsiteY15" fmla="*/ 2106249 h 2533189"/>
              <a:gd name="connsiteX16" fmla="*/ 2457836 w 3269330"/>
              <a:gd name="connsiteY16" fmla="*/ 2124356 h 2533189"/>
              <a:gd name="connsiteX17" fmla="*/ 2466889 w 3269330"/>
              <a:gd name="connsiteY17" fmla="*/ 2169623 h 2533189"/>
              <a:gd name="connsiteX18" fmla="*/ 2503103 w 3269330"/>
              <a:gd name="connsiteY18" fmla="*/ 2278265 h 2533189"/>
              <a:gd name="connsiteX19" fmla="*/ 2512157 w 3269330"/>
              <a:gd name="connsiteY19" fmla="*/ 2314479 h 2533189"/>
              <a:gd name="connsiteX20" fmla="*/ 2512157 w 3269330"/>
              <a:gd name="connsiteY20" fmla="*/ 2504602 h 2533189"/>
              <a:gd name="connsiteX21" fmla="*/ 2430675 w 3269330"/>
              <a:gd name="connsiteY21" fmla="*/ 2531762 h 2533189"/>
              <a:gd name="connsiteX22" fmla="*/ 1661131 w 3269330"/>
              <a:gd name="connsiteY22" fmla="*/ 2513655 h 2533189"/>
              <a:gd name="connsiteX23" fmla="*/ 1543436 w 3269330"/>
              <a:gd name="connsiteY23" fmla="*/ 2486495 h 2533189"/>
              <a:gd name="connsiteX24" fmla="*/ 1099816 w 3269330"/>
              <a:gd name="connsiteY24" fmla="*/ 2495548 h 2533189"/>
              <a:gd name="connsiteX25" fmla="*/ 1018335 w 3269330"/>
              <a:gd name="connsiteY25" fmla="*/ 2513655 h 2533189"/>
              <a:gd name="connsiteX26" fmla="*/ 918747 w 3269330"/>
              <a:gd name="connsiteY26" fmla="*/ 2522708 h 2533189"/>
              <a:gd name="connsiteX27" fmla="*/ 873479 w 3269330"/>
              <a:gd name="connsiteY27" fmla="*/ 2531762 h 2533189"/>
              <a:gd name="connsiteX28" fmla="*/ 837265 w 3269330"/>
              <a:gd name="connsiteY28" fmla="*/ 2395960 h 2533189"/>
              <a:gd name="connsiteX29" fmla="*/ 828212 w 3269330"/>
              <a:gd name="connsiteY29" fmla="*/ 2115303 h 2533189"/>
              <a:gd name="connsiteX30" fmla="*/ 801052 w 3269330"/>
              <a:gd name="connsiteY30" fmla="*/ 2088142 h 2533189"/>
              <a:gd name="connsiteX31" fmla="*/ 638089 w 3269330"/>
              <a:gd name="connsiteY31" fmla="*/ 2060982 h 2533189"/>
              <a:gd name="connsiteX32" fmla="*/ 176362 w 3269330"/>
              <a:gd name="connsiteY32" fmla="*/ 2079809 h 2533189"/>
              <a:gd name="connsiteX33" fmla="*/ 149203 w 3269330"/>
              <a:gd name="connsiteY33" fmla="*/ 1915405 h 2533189"/>
              <a:gd name="connsiteX34" fmla="*/ 149202 w 3269330"/>
              <a:gd name="connsiteY34" fmla="*/ 1707897 h 2533189"/>
              <a:gd name="connsiteX35" fmla="*/ 67721 w 3269330"/>
              <a:gd name="connsiteY35" fmla="*/ 1581148 h 2533189"/>
              <a:gd name="connsiteX36" fmla="*/ 49614 w 3269330"/>
              <a:gd name="connsiteY36" fmla="*/ 1454400 h 2533189"/>
              <a:gd name="connsiteX37" fmla="*/ 31507 w 3269330"/>
              <a:gd name="connsiteY37" fmla="*/ 1255223 h 2533189"/>
              <a:gd name="connsiteX38" fmla="*/ 31507 w 3269330"/>
              <a:gd name="connsiteY38" fmla="*/ 939314 h 2533189"/>
              <a:gd name="connsiteX39" fmla="*/ 67721 w 3269330"/>
              <a:gd name="connsiteY39" fmla="*/ 404438 h 2533189"/>
              <a:gd name="connsiteX40" fmla="*/ 819159 w 3269330"/>
              <a:gd name="connsiteY40" fmla="*/ 213594 h 2533189"/>
              <a:gd name="connsiteX41" fmla="*/ 773891 w 3269330"/>
              <a:gd name="connsiteY41" fmla="*/ 186914 h 2533189"/>
              <a:gd name="connsiteX42" fmla="*/ 764838 w 3269330"/>
              <a:gd name="connsiteY42" fmla="*/ 23952 h 2533189"/>
              <a:gd name="connsiteX0" fmla="*/ 764838 w 3269330"/>
              <a:gd name="connsiteY0" fmla="*/ 23952 h 2533189"/>
              <a:gd name="connsiteX1" fmla="*/ 764838 w 3269330"/>
              <a:gd name="connsiteY1" fmla="*/ 23952 h 2533189"/>
              <a:gd name="connsiteX2" fmla="*/ 2367301 w 3269330"/>
              <a:gd name="connsiteY2" fmla="*/ 33005 h 2533189"/>
              <a:gd name="connsiteX3" fmla="*/ 2421622 w 3269330"/>
              <a:gd name="connsiteY3" fmla="*/ 440411 h 2533189"/>
              <a:gd name="connsiteX4" fmla="*/ 3209273 w 3269330"/>
              <a:gd name="connsiteY4" fmla="*/ 413251 h 2533189"/>
              <a:gd name="connsiteX5" fmla="*/ 3209274 w 3269330"/>
              <a:gd name="connsiteY5" fmla="*/ 893566 h 2533189"/>
              <a:gd name="connsiteX6" fmla="*/ 3164006 w 3269330"/>
              <a:gd name="connsiteY6" fmla="*/ 1328372 h 2533189"/>
              <a:gd name="connsiteX7" fmla="*/ 3118739 w 3269330"/>
              <a:gd name="connsiteY7" fmla="*/ 1499667 h 2533189"/>
              <a:gd name="connsiteX8" fmla="*/ 3055364 w 3269330"/>
              <a:gd name="connsiteY8" fmla="*/ 1608308 h 2533189"/>
              <a:gd name="connsiteX9" fmla="*/ 2982937 w 3269330"/>
              <a:gd name="connsiteY9" fmla="*/ 1626415 h 2533189"/>
              <a:gd name="connsiteX10" fmla="*/ 2928616 w 3269330"/>
              <a:gd name="connsiteY10" fmla="*/ 1644522 h 2533189"/>
              <a:gd name="connsiteX11" fmla="*/ 2847135 w 3269330"/>
              <a:gd name="connsiteY11" fmla="*/ 1653576 h 2533189"/>
              <a:gd name="connsiteX12" fmla="*/ 2638905 w 3269330"/>
              <a:gd name="connsiteY12" fmla="*/ 1671683 h 2533189"/>
              <a:gd name="connsiteX13" fmla="*/ 2647959 w 3269330"/>
              <a:gd name="connsiteY13" fmla="*/ 2079089 h 2533189"/>
              <a:gd name="connsiteX14" fmla="*/ 2593638 w 3269330"/>
              <a:gd name="connsiteY14" fmla="*/ 2106249 h 2533189"/>
              <a:gd name="connsiteX15" fmla="*/ 2457836 w 3269330"/>
              <a:gd name="connsiteY15" fmla="*/ 2124356 h 2533189"/>
              <a:gd name="connsiteX16" fmla="*/ 2466889 w 3269330"/>
              <a:gd name="connsiteY16" fmla="*/ 2169623 h 2533189"/>
              <a:gd name="connsiteX17" fmla="*/ 2503103 w 3269330"/>
              <a:gd name="connsiteY17" fmla="*/ 2278265 h 2533189"/>
              <a:gd name="connsiteX18" fmla="*/ 2512157 w 3269330"/>
              <a:gd name="connsiteY18" fmla="*/ 2314479 h 2533189"/>
              <a:gd name="connsiteX19" fmla="*/ 2512157 w 3269330"/>
              <a:gd name="connsiteY19" fmla="*/ 2504602 h 2533189"/>
              <a:gd name="connsiteX20" fmla="*/ 2430675 w 3269330"/>
              <a:gd name="connsiteY20" fmla="*/ 2531762 h 2533189"/>
              <a:gd name="connsiteX21" fmla="*/ 1661131 w 3269330"/>
              <a:gd name="connsiteY21" fmla="*/ 2513655 h 2533189"/>
              <a:gd name="connsiteX22" fmla="*/ 1543436 w 3269330"/>
              <a:gd name="connsiteY22" fmla="*/ 2486495 h 2533189"/>
              <a:gd name="connsiteX23" fmla="*/ 1099816 w 3269330"/>
              <a:gd name="connsiteY23" fmla="*/ 2495548 h 2533189"/>
              <a:gd name="connsiteX24" fmla="*/ 1018335 w 3269330"/>
              <a:gd name="connsiteY24" fmla="*/ 2513655 h 2533189"/>
              <a:gd name="connsiteX25" fmla="*/ 918747 w 3269330"/>
              <a:gd name="connsiteY25" fmla="*/ 2522708 h 2533189"/>
              <a:gd name="connsiteX26" fmla="*/ 873479 w 3269330"/>
              <a:gd name="connsiteY26" fmla="*/ 2531762 h 2533189"/>
              <a:gd name="connsiteX27" fmla="*/ 837265 w 3269330"/>
              <a:gd name="connsiteY27" fmla="*/ 2395960 h 2533189"/>
              <a:gd name="connsiteX28" fmla="*/ 828212 w 3269330"/>
              <a:gd name="connsiteY28" fmla="*/ 2115303 h 2533189"/>
              <a:gd name="connsiteX29" fmla="*/ 801052 w 3269330"/>
              <a:gd name="connsiteY29" fmla="*/ 2088142 h 2533189"/>
              <a:gd name="connsiteX30" fmla="*/ 638089 w 3269330"/>
              <a:gd name="connsiteY30" fmla="*/ 2060982 h 2533189"/>
              <a:gd name="connsiteX31" fmla="*/ 176362 w 3269330"/>
              <a:gd name="connsiteY31" fmla="*/ 2079809 h 2533189"/>
              <a:gd name="connsiteX32" fmla="*/ 149203 w 3269330"/>
              <a:gd name="connsiteY32" fmla="*/ 1915405 h 2533189"/>
              <a:gd name="connsiteX33" fmla="*/ 149202 w 3269330"/>
              <a:gd name="connsiteY33" fmla="*/ 1707897 h 2533189"/>
              <a:gd name="connsiteX34" fmla="*/ 67721 w 3269330"/>
              <a:gd name="connsiteY34" fmla="*/ 1581148 h 2533189"/>
              <a:gd name="connsiteX35" fmla="*/ 49614 w 3269330"/>
              <a:gd name="connsiteY35" fmla="*/ 1454400 h 2533189"/>
              <a:gd name="connsiteX36" fmla="*/ 31507 w 3269330"/>
              <a:gd name="connsiteY36" fmla="*/ 1255223 h 2533189"/>
              <a:gd name="connsiteX37" fmla="*/ 31507 w 3269330"/>
              <a:gd name="connsiteY37" fmla="*/ 939314 h 2533189"/>
              <a:gd name="connsiteX38" fmla="*/ 67721 w 3269330"/>
              <a:gd name="connsiteY38" fmla="*/ 404438 h 2533189"/>
              <a:gd name="connsiteX39" fmla="*/ 819159 w 3269330"/>
              <a:gd name="connsiteY39" fmla="*/ 213594 h 2533189"/>
              <a:gd name="connsiteX40" fmla="*/ 773891 w 3269330"/>
              <a:gd name="connsiteY40" fmla="*/ 186914 h 2533189"/>
              <a:gd name="connsiteX41" fmla="*/ 764838 w 3269330"/>
              <a:gd name="connsiteY41" fmla="*/ 23952 h 2533189"/>
              <a:gd name="connsiteX0" fmla="*/ 764838 w 3269330"/>
              <a:gd name="connsiteY0" fmla="*/ 23952 h 2533189"/>
              <a:gd name="connsiteX1" fmla="*/ 764838 w 3269330"/>
              <a:gd name="connsiteY1" fmla="*/ 23952 h 2533189"/>
              <a:gd name="connsiteX2" fmla="*/ 2367301 w 3269330"/>
              <a:gd name="connsiteY2" fmla="*/ 33005 h 2533189"/>
              <a:gd name="connsiteX3" fmla="*/ 2421622 w 3269330"/>
              <a:gd name="connsiteY3" fmla="*/ 440411 h 2533189"/>
              <a:gd name="connsiteX4" fmla="*/ 3209273 w 3269330"/>
              <a:gd name="connsiteY4" fmla="*/ 413251 h 2533189"/>
              <a:gd name="connsiteX5" fmla="*/ 3209274 w 3269330"/>
              <a:gd name="connsiteY5" fmla="*/ 893566 h 2533189"/>
              <a:gd name="connsiteX6" fmla="*/ 3164006 w 3269330"/>
              <a:gd name="connsiteY6" fmla="*/ 1328372 h 2533189"/>
              <a:gd name="connsiteX7" fmla="*/ 3055364 w 3269330"/>
              <a:gd name="connsiteY7" fmla="*/ 1608308 h 2533189"/>
              <a:gd name="connsiteX8" fmla="*/ 2982937 w 3269330"/>
              <a:gd name="connsiteY8" fmla="*/ 1626415 h 2533189"/>
              <a:gd name="connsiteX9" fmla="*/ 2928616 w 3269330"/>
              <a:gd name="connsiteY9" fmla="*/ 1644522 h 2533189"/>
              <a:gd name="connsiteX10" fmla="*/ 2847135 w 3269330"/>
              <a:gd name="connsiteY10" fmla="*/ 1653576 h 2533189"/>
              <a:gd name="connsiteX11" fmla="*/ 2638905 w 3269330"/>
              <a:gd name="connsiteY11" fmla="*/ 1671683 h 2533189"/>
              <a:gd name="connsiteX12" fmla="*/ 2647959 w 3269330"/>
              <a:gd name="connsiteY12" fmla="*/ 2079089 h 2533189"/>
              <a:gd name="connsiteX13" fmla="*/ 2593638 w 3269330"/>
              <a:gd name="connsiteY13" fmla="*/ 2106249 h 2533189"/>
              <a:gd name="connsiteX14" fmla="*/ 2457836 w 3269330"/>
              <a:gd name="connsiteY14" fmla="*/ 2124356 h 2533189"/>
              <a:gd name="connsiteX15" fmla="*/ 2466889 w 3269330"/>
              <a:gd name="connsiteY15" fmla="*/ 2169623 h 2533189"/>
              <a:gd name="connsiteX16" fmla="*/ 2503103 w 3269330"/>
              <a:gd name="connsiteY16" fmla="*/ 2278265 h 2533189"/>
              <a:gd name="connsiteX17" fmla="*/ 2512157 w 3269330"/>
              <a:gd name="connsiteY17" fmla="*/ 2314479 h 2533189"/>
              <a:gd name="connsiteX18" fmla="*/ 2512157 w 3269330"/>
              <a:gd name="connsiteY18" fmla="*/ 2504602 h 2533189"/>
              <a:gd name="connsiteX19" fmla="*/ 2430675 w 3269330"/>
              <a:gd name="connsiteY19" fmla="*/ 2531762 h 2533189"/>
              <a:gd name="connsiteX20" fmla="*/ 1661131 w 3269330"/>
              <a:gd name="connsiteY20" fmla="*/ 2513655 h 2533189"/>
              <a:gd name="connsiteX21" fmla="*/ 1543436 w 3269330"/>
              <a:gd name="connsiteY21" fmla="*/ 2486495 h 2533189"/>
              <a:gd name="connsiteX22" fmla="*/ 1099816 w 3269330"/>
              <a:gd name="connsiteY22" fmla="*/ 2495548 h 2533189"/>
              <a:gd name="connsiteX23" fmla="*/ 1018335 w 3269330"/>
              <a:gd name="connsiteY23" fmla="*/ 2513655 h 2533189"/>
              <a:gd name="connsiteX24" fmla="*/ 918747 w 3269330"/>
              <a:gd name="connsiteY24" fmla="*/ 2522708 h 2533189"/>
              <a:gd name="connsiteX25" fmla="*/ 873479 w 3269330"/>
              <a:gd name="connsiteY25" fmla="*/ 2531762 h 2533189"/>
              <a:gd name="connsiteX26" fmla="*/ 837265 w 3269330"/>
              <a:gd name="connsiteY26" fmla="*/ 2395960 h 2533189"/>
              <a:gd name="connsiteX27" fmla="*/ 828212 w 3269330"/>
              <a:gd name="connsiteY27" fmla="*/ 2115303 h 2533189"/>
              <a:gd name="connsiteX28" fmla="*/ 801052 w 3269330"/>
              <a:gd name="connsiteY28" fmla="*/ 2088142 h 2533189"/>
              <a:gd name="connsiteX29" fmla="*/ 638089 w 3269330"/>
              <a:gd name="connsiteY29" fmla="*/ 2060982 h 2533189"/>
              <a:gd name="connsiteX30" fmla="*/ 176362 w 3269330"/>
              <a:gd name="connsiteY30" fmla="*/ 2079809 h 2533189"/>
              <a:gd name="connsiteX31" fmla="*/ 149203 w 3269330"/>
              <a:gd name="connsiteY31" fmla="*/ 1915405 h 2533189"/>
              <a:gd name="connsiteX32" fmla="*/ 149202 w 3269330"/>
              <a:gd name="connsiteY32" fmla="*/ 1707897 h 2533189"/>
              <a:gd name="connsiteX33" fmla="*/ 67721 w 3269330"/>
              <a:gd name="connsiteY33" fmla="*/ 1581148 h 2533189"/>
              <a:gd name="connsiteX34" fmla="*/ 49614 w 3269330"/>
              <a:gd name="connsiteY34" fmla="*/ 1454400 h 2533189"/>
              <a:gd name="connsiteX35" fmla="*/ 31507 w 3269330"/>
              <a:gd name="connsiteY35" fmla="*/ 1255223 h 2533189"/>
              <a:gd name="connsiteX36" fmla="*/ 31507 w 3269330"/>
              <a:gd name="connsiteY36" fmla="*/ 939314 h 2533189"/>
              <a:gd name="connsiteX37" fmla="*/ 67721 w 3269330"/>
              <a:gd name="connsiteY37" fmla="*/ 404438 h 2533189"/>
              <a:gd name="connsiteX38" fmla="*/ 819159 w 3269330"/>
              <a:gd name="connsiteY38" fmla="*/ 213594 h 2533189"/>
              <a:gd name="connsiteX39" fmla="*/ 773891 w 3269330"/>
              <a:gd name="connsiteY39" fmla="*/ 186914 h 2533189"/>
              <a:gd name="connsiteX40" fmla="*/ 764838 w 3269330"/>
              <a:gd name="connsiteY40" fmla="*/ 23952 h 2533189"/>
              <a:gd name="connsiteX0" fmla="*/ 764838 w 3269330"/>
              <a:gd name="connsiteY0" fmla="*/ 23952 h 2533189"/>
              <a:gd name="connsiteX1" fmla="*/ 764838 w 3269330"/>
              <a:gd name="connsiteY1" fmla="*/ 23952 h 2533189"/>
              <a:gd name="connsiteX2" fmla="*/ 2367301 w 3269330"/>
              <a:gd name="connsiteY2" fmla="*/ 33005 h 2533189"/>
              <a:gd name="connsiteX3" fmla="*/ 2421622 w 3269330"/>
              <a:gd name="connsiteY3" fmla="*/ 440411 h 2533189"/>
              <a:gd name="connsiteX4" fmla="*/ 3209273 w 3269330"/>
              <a:gd name="connsiteY4" fmla="*/ 413251 h 2533189"/>
              <a:gd name="connsiteX5" fmla="*/ 3209274 w 3269330"/>
              <a:gd name="connsiteY5" fmla="*/ 893566 h 2533189"/>
              <a:gd name="connsiteX6" fmla="*/ 3164006 w 3269330"/>
              <a:gd name="connsiteY6" fmla="*/ 1328372 h 2533189"/>
              <a:gd name="connsiteX7" fmla="*/ 3055364 w 3269330"/>
              <a:gd name="connsiteY7" fmla="*/ 1608308 h 2533189"/>
              <a:gd name="connsiteX8" fmla="*/ 2928616 w 3269330"/>
              <a:gd name="connsiteY8" fmla="*/ 1644522 h 2533189"/>
              <a:gd name="connsiteX9" fmla="*/ 2847135 w 3269330"/>
              <a:gd name="connsiteY9" fmla="*/ 1653576 h 2533189"/>
              <a:gd name="connsiteX10" fmla="*/ 2638905 w 3269330"/>
              <a:gd name="connsiteY10" fmla="*/ 1671683 h 2533189"/>
              <a:gd name="connsiteX11" fmla="*/ 2647959 w 3269330"/>
              <a:gd name="connsiteY11" fmla="*/ 2079089 h 2533189"/>
              <a:gd name="connsiteX12" fmla="*/ 2593638 w 3269330"/>
              <a:gd name="connsiteY12" fmla="*/ 2106249 h 2533189"/>
              <a:gd name="connsiteX13" fmla="*/ 2457836 w 3269330"/>
              <a:gd name="connsiteY13" fmla="*/ 2124356 h 2533189"/>
              <a:gd name="connsiteX14" fmla="*/ 2466889 w 3269330"/>
              <a:gd name="connsiteY14" fmla="*/ 2169623 h 2533189"/>
              <a:gd name="connsiteX15" fmla="*/ 2503103 w 3269330"/>
              <a:gd name="connsiteY15" fmla="*/ 2278265 h 2533189"/>
              <a:gd name="connsiteX16" fmla="*/ 2512157 w 3269330"/>
              <a:gd name="connsiteY16" fmla="*/ 2314479 h 2533189"/>
              <a:gd name="connsiteX17" fmla="*/ 2512157 w 3269330"/>
              <a:gd name="connsiteY17" fmla="*/ 2504602 h 2533189"/>
              <a:gd name="connsiteX18" fmla="*/ 2430675 w 3269330"/>
              <a:gd name="connsiteY18" fmla="*/ 2531762 h 2533189"/>
              <a:gd name="connsiteX19" fmla="*/ 1661131 w 3269330"/>
              <a:gd name="connsiteY19" fmla="*/ 2513655 h 2533189"/>
              <a:gd name="connsiteX20" fmla="*/ 1543436 w 3269330"/>
              <a:gd name="connsiteY20" fmla="*/ 2486495 h 2533189"/>
              <a:gd name="connsiteX21" fmla="*/ 1099816 w 3269330"/>
              <a:gd name="connsiteY21" fmla="*/ 2495548 h 2533189"/>
              <a:gd name="connsiteX22" fmla="*/ 1018335 w 3269330"/>
              <a:gd name="connsiteY22" fmla="*/ 2513655 h 2533189"/>
              <a:gd name="connsiteX23" fmla="*/ 918747 w 3269330"/>
              <a:gd name="connsiteY23" fmla="*/ 2522708 h 2533189"/>
              <a:gd name="connsiteX24" fmla="*/ 873479 w 3269330"/>
              <a:gd name="connsiteY24" fmla="*/ 2531762 h 2533189"/>
              <a:gd name="connsiteX25" fmla="*/ 837265 w 3269330"/>
              <a:gd name="connsiteY25" fmla="*/ 2395960 h 2533189"/>
              <a:gd name="connsiteX26" fmla="*/ 828212 w 3269330"/>
              <a:gd name="connsiteY26" fmla="*/ 2115303 h 2533189"/>
              <a:gd name="connsiteX27" fmla="*/ 801052 w 3269330"/>
              <a:gd name="connsiteY27" fmla="*/ 2088142 h 2533189"/>
              <a:gd name="connsiteX28" fmla="*/ 638089 w 3269330"/>
              <a:gd name="connsiteY28" fmla="*/ 2060982 h 2533189"/>
              <a:gd name="connsiteX29" fmla="*/ 176362 w 3269330"/>
              <a:gd name="connsiteY29" fmla="*/ 2079809 h 2533189"/>
              <a:gd name="connsiteX30" fmla="*/ 149203 w 3269330"/>
              <a:gd name="connsiteY30" fmla="*/ 1915405 h 2533189"/>
              <a:gd name="connsiteX31" fmla="*/ 149202 w 3269330"/>
              <a:gd name="connsiteY31" fmla="*/ 1707897 h 2533189"/>
              <a:gd name="connsiteX32" fmla="*/ 67721 w 3269330"/>
              <a:gd name="connsiteY32" fmla="*/ 1581148 h 2533189"/>
              <a:gd name="connsiteX33" fmla="*/ 49614 w 3269330"/>
              <a:gd name="connsiteY33" fmla="*/ 1454400 h 2533189"/>
              <a:gd name="connsiteX34" fmla="*/ 31507 w 3269330"/>
              <a:gd name="connsiteY34" fmla="*/ 1255223 h 2533189"/>
              <a:gd name="connsiteX35" fmla="*/ 31507 w 3269330"/>
              <a:gd name="connsiteY35" fmla="*/ 939314 h 2533189"/>
              <a:gd name="connsiteX36" fmla="*/ 67721 w 3269330"/>
              <a:gd name="connsiteY36" fmla="*/ 404438 h 2533189"/>
              <a:gd name="connsiteX37" fmla="*/ 819159 w 3269330"/>
              <a:gd name="connsiteY37" fmla="*/ 213594 h 2533189"/>
              <a:gd name="connsiteX38" fmla="*/ 773891 w 3269330"/>
              <a:gd name="connsiteY38" fmla="*/ 186914 h 2533189"/>
              <a:gd name="connsiteX39" fmla="*/ 764838 w 3269330"/>
              <a:gd name="connsiteY39" fmla="*/ 23952 h 2533189"/>
              <a:gd name="connsiteX0" fmla="*/ 764838 w 3269330"/>
              <a:gd name="connsiteY0" fmla="*/ 23952 h 2533189"/>
              <a:gd name="connsiteX1" fmla="*/ 764838 w 3269330"/>
              <a:gd name="connsiteY1" fmla="*/ 23952 h 2533189"/>
              <a:gd name="connsiteX2" fmla="*/ 2367301 w 3269330"/>
              <a:gd name="connsiteY2" fmla="*/ 33005 h 2533189"/>
              <a:gd name="connsiteX3" fmla="*/ 2421622 w 3269330"/>
              <a:gd name="connsiteY3" fmla="*/ 440411 h 2533189"/>
              <a:gd name="connsiteX4" fmla="*/ 3209273 w 3269330"/>
              <a:gd name="connsiteY4" fmla="*/ 413251 h 2533189"/>
              <a:gd name="connsiteX5" fmla="*/ 3209274 w 3269330"/>
              <a:gd name="connsiteY5" fmla="*/ 893566 h 2533189"/>
              <a:gd name="connsiteX6" fmla="*/ 3164006 w 3269330"/>
              <a:gd name="connsiteY6" fmla="*/ 1328372 h 2533189"/>
              <a:gd name="connsiteX7" fmla="*/ 3055364 w 3269330"/>
              <a:gd name="connsiteY7" fmla="*/ 1608308 h 2533189"/>
              <a:gd name="connsiteX8" fmla="*/ 2847135 w 3269330"/>
              <a:gd name="connsiteY8" fmla="*/ 1653576 h 2533189"/>
              <a:gd name="connsiteX9" fmla="*/ 2638905 w 3269330"/>
              <a:gd name="connsiteY9" fmla="*/ 1671683 h 2533189"/>
              <a:gd name="connsiteX10" fmla="*/ 2647959 w 3269330"/>
              <a:gd name="connsiteY10" fmla="*/ 2079089 h 2533189"/>
              <a:gd name="connsiteX11" fmla="*/ 2593638 w 3269330"/>
              <a:gd name="connsiteY11" fmla="*/ 2106249 h 2533189"/>
              <a:gd name="connsiteX12" fmla="*/ 2457836 w 3269330"/>
              <a:gd name="connsiteY12" fmla="*/ 2124356 h 2533189"/>
              <a:gd name="connsiteX13" fmla="*/ 2466889 w 3269330"/>
              <a:gd name="connsiteY13" fmla="*/ 2169623 h 2533189"/>
              <a:gd name="connsiteX14" fmla="*/ 2503103 w 3269330"/>
              <a:gd name="connsiteY14" fmla="*/ 2278265 h 2533189"/>
              <a:gd name="connsiteX15" fmla="*/ 2512157 w 3269330"/>
              <a:gd name="connsiteY15" fmla="*/ 2314479 h 2533189"/>
              <a:gd name="connsiteX16" fmla="*/ 2512157 w 3269330"/>
              <a:gd name="connsiteY16" fmla="*/ 2504602 h 2533189"/>
              <a:gd name="connsiteX17" fmla="*/ 2430675 w 3269330"/>
              <a:gd name="connsiteY17" fmla="*/ 2531762 h 2533189"/>
              <a:gd name="connsiteX18" fmla="*/ 1661131 w 3269330"/>
              <a:gd name="connsiteY18" fmla="*/ 2513655 h 2533189"/>
              <a:gd name="connsiteX19" fmla="*/ 1543436 w 3269330"/>
              <a:gd name="connsiteY19" fmla="*/ 2486495 h 2533189"/>
              <a:gd name="connsiteX20" fmla="*/ 1099816 w 3269330"/>
              <a:gd name="connsiteY20" fmla="*/ 2495548 h 2533189"/>
              <a:gd name="connsiteX21" fmla="*/ 1018335 w 3269330"/>
              <a:gd name="connsiteY21" fmla="*/ 2513655 h 2533189"/>
              <a:gd name="connsiteX22" fmla="*/ 918747 w 3269330"/>
              <a:gd name="connsiteY22" fmla="*/ 2522708 h 2533189"/>
              <a:gd name="connsiteX23" fmla="*/ 873479 w 3269330"/>
              <a:gd name="connsiteY23" fmla="*/ 2531762 h 2533189"/>
              <a:gd name="connsiteX24" fmla="*/ 837265 w 3269330"/>
              <a:gd name="connsiteY24" fmla="*/ 2395960 h 2533189"/>
              <a:gd name="connsiteX25" fmla="*/ 828212 w 3269330"/>
              <a:gd name="connsiteY25" fmla="*/ 2115303 h 2533189"/>
              <a:gd name="connsiteX26" fmla="*/ 801052 w 3269330"/>
              <a:gd name="connsiteY26" fmla="*/ 2088142 h 2533189"/>
              <a:gd name="connsiteX27" fmla="*/ 638089 w 3269330"/>
              <a:gd name="connsiteY27" fmla="*/ 2060982 h 2533189"/>
              <a:gd name="connsiteX28" fmla="*/ 176362 w 3269330"/>
              <a:gd name="connsiteY28" fmla="*/ 2079809 h 2533189"/>
              <a:gd name="connsiteX29" fmla="*/ 149203 w 3269330"/>
              <a:gd name="connsiteY29" fmla="*/ 1915405 h 2533189"/>
              <a:gd name="connsiteX30" fmla="*/ 149202 w 3269330"/>
              <a:gd name="connsiteY30" fmla="*/ 1707897 h 2533189"/>
              <a:gd name="connsiteX31" fmla="*/ 67721 w 3269330"/>
              <a:gd name="connsiteY31" fmla="*/ 1581148 h 2533189"/>
              <a:gd name="connsiteX32" fmla="*/ 49614 w 3269330"/>
              <a:gd name="connsiteY32" fmla="*/ 1454400 h 2533189"/>
              <a:gd name="connsiteX33" fmla="*/ 31507 w 3269330"/>
              <a:gd name="connsiteY33" fmla="*/ 1255223 h 2533189"/>
              <a:gd name="connsiteX34" fmla="*/ 31507 w 3269330"/>
              <a:gd name="connsiteY34" fmla="*/ 939314 h 2533189"/>
              <a:gd name="connsiteX35" fmla="*/ 67721 w 3269330"/>
              <a:gd name="connsiteY35" fmla="*/ 404438 h 2533189"/>
              <a:gd name="connsiteX36" fmla="*/ 819159 w 3269330"/>
              <a:gd name="connsiteY36" fmla="*/ 213594 h 2533189"/>
              <a:gd name="connsiteX37" fmla="*/ 773891 w 3269330"/>
              <a:gd name="connsiteY37" fmla="*/ 186914 h 2533189"/>
              <a:gd name="connsiteX38" fmla="*/ 764838 w 3269330"/>
              <a:gd name="connsiteY38" fmla="*/ 23952 h 2533189"/>
              <a:gd name="connsiteX0" fmla="*/ 764838 w 3269330"/>
              <a:gd name="connsiteY0" fmla="*/ 23952 h 2533189"/>
              <a:gd name="connsiteX1" fmla="*/ 764838 w 3269330"/>
              <a:gd name="connsiteY1" fmla="*/ 23952 h 2533189"/>
              <a:gd name="connsiteX2" fmla="*/ 2367301 w 3269330"/>
              <a:gd name="connsiteY2" fmla="*/ 33005 h 2533189"/>
              <a:gd name="connsiteX3" fmla="*/ 2421622 w 3269330"/>
              <a:gd name="connsiteY3" fmla="*/ 440411 h 2533189"/>
              <a:gd name="connsiteX4" fmla="*/ 3209273 w 3269330"/>
              <a:gd name="connsiteY4" fmla="*/ 413251 h 2533189"/>
              <a:gd name="connsiteX5" fmla="*/ 3209274 w 3269330"/>
              <a:gd name="connsiteY5" fmla="*/ 893566 h 2533189"/>
              <a:gd name="connsiteX6" fmla="*/ 3164006 w 3269330"/>
              <a:gd name="connsiteY6" fmla="*/ 1328372 h 2533189"/>
              <a:gd name="connsiteX7" fmla="*/ 3055364 w 3269330"/>
              <a:gd name="connsiteY7" fmla="*/ 1608308 h 2533189"/>
              <a:gd name="connsiteX8" fmla="*/ 2638905 w 3269330"/>
              <a:gd name="connsiteY8" fmla="*/ 1671683 h 2533189"/>
              <a:gd name="connsiteX9" fmla="*/ 2647959 w 3269330"/>
              <a:gd name="connsiteY9" fmla="*/ 2079089 h 2533189"/>
              <a:gd name="connsiteX10" fmla="*/ 2593638 w 3269330"/>
              <a:gd name="connsiteY10" fmla="*/ 2106249 h 2533189"/>
              <a:gd name="connsiteX11" fmla="*/ 2457836 w 3269330"/>
              <a:gd name="connsiteY11" fmla="*/ 2124356 h 2533189"/>
              <a:gd name="connsiteX12" fmla="*/ 2466889 w 3269330"/>
              <a:gd name="connsiteY12" fmla="*/ 2169623 h 2533189"/>
              <a:gd name="connsiteX13" fmla="*/ 2503103 w 3269330"/>
              <a:gd name="connsiteY13" fmla="*/ 2278265 h 2533189"/>
              <a:gd name="connsiteX14" fmla="*/ 2512157 w 3269330"/>
              <a:gd name="connsiteY14" fmla="*/ 2314479 h 2533189"/>
              <a:gd name="connsiteX15" fmla="*/ 2512157 w 3269330"/>
              <a:gd name="connsiteY15" fmla="*/ 2504602 h 2533189"/>
              <a:gd name="connsiteX16" fmla="*/ 2430675 w 3269330"/>
              <a:gd name="connsiteY16" fmla="*/ 2531762 h 2533189"/>
              <a:gd name="connsiteX17" fmla="*/ 1661131 w 3269330"/>
              <a:gd name="connsiteY17" fmla="*/ 2513655 h 2533189"/>
              <a:gd name="connsiteX18" fmla="*/ 1543436 w 3269330"/>
              <a:gd name="connsiteY18" fmla="*/ 2486495 h 2533189"/>
              <a:gd name="connsiteX19" fmla="*/ 1099816 w 3269330"/>
              <a:gd name="connsiteY19" fmla="*/ 2495548 h 2533189"/>
              <a:gd name="connsiteX20" fmla="*/ 1018335 w 3269330"/>
              <a:gd name="connsiteY20" fmla="*/ 2513655 h 2533189"/>
              <a:gd name="connsiteX21" fmla="*/ 918747 w 3269330"/>
              <a:gd name="connsiteY21" fmla="*/ 2522708 h 2533189"/>
              <a:gd name="connsiteX22" fmla="*/ 873479 w 3269330"/>
              <a:gd name="connsiteY22" fmla="*/ 2531762 h 2533189"/>
              <a:gd name="connsiteX23" fmla="*/ 837265 w 3269330"/>
              <a:gd name="connsiteY23" fmla="*/ 2395960 h 2533189"/>
              <a:gd name="connsiteX24" fmla="*/ 828212 w 3269330"/>
              <a:gd name="connsiteY24" fmla="*/ 2115303 h 2533189"/>
              <a:gd name="connsiteX25" fmla="*/ 801052 w 3269330"/>
              <a:gd name="connsiteY25" fmla="*/ 2088142 h 2533189"/>
              <a:gd name="connsiteX26" fmla="*/ 638089 w 3269330"/>
              <a:gd name="connsiteY26" fmla="*/ 2060982 h 2533189"/>
              <a:gd name="connsiteX27" fmla="*/ 176362 w 3269330"/>
              <a:gd name="connsiteY27" fmla="*/ 2079809 h 2533189"/>
              <a:gd name="connsiteX28" fmla="*/ 149203 w 3269330"/>
              <a:gd name="connsiteY28" fmla="*/ 1915405 h 2533189"/>
              <a:gd name="connsiteX29" fmla="*/ 149202 w 3269330"/>
              <a:gd name="connsiteY29" fmla="*/ 1707897 h 2533189"/>
              <a:gd name="connsiteX30" fmla="*/ 67721 w 3269330"/>
              <a:gd name="connsiteY30" fmla="*/ 1581148 h 2533189"/>
              <a:gd name="connsiteX31" fmla="*/ 49614 w 3269330"/>
              <a:gd name="connsiteY31" fmla="*/ 1454400 h 2533189"/>
              <a:gd name="connsiteX32" fmla="*/ 31507 w 3269330"/>
              <a:gd name="connsiteY32" fmla="*/ 1255223 h 2533189"/>
              <a:gd name="connsiteX33" fmla="*/ 31507 w 3269330"/>
              <a:gd name="connsiteY33" fmla="*/ 939314 h 2533189"/>
              <a:gd name="connsiteX34" fmla="*/ 67721 w 3269330"/>
              <a:gd name="connsiteY34" fmla="*/ 404438 h 2533189"/>
              <a:gd name="connsiteX35" fmla="*/ 819159 w 3269330"/>
              <a:gd name="connsiteY35" fmla="*/ 213594 h 2533189"/>
              <a:gd name="connsiteX36" fmla="*/ 773891 w 3269330"/>
              <a:gd name="connsiteY36" fmla="*/ 186914 h 2533189"/>
              <a:gd name="connsiteX37" fmla="*/ 764838 w 3269330"/>
              <a:gd name="connsiteY37" fmla="*/ 23952 h 2533189"/>
              <a:gd name="connsiteX0" fmla="*/ 764838 w 3269330"/>
              <a:gd name="connsiteY0" fmla="*/ 23952 h 2533189"/>
              <a:gd name="connsiteX1" fmla="*/ 764838 w 3269330"/>
              <a:gd name="connsiteY1" fmla="*/ 23952 h 2533189"/>
              <a:gd name="connsiteX2" fmla="*/ 2367301 w 3269330"/>
              <a:gd name="connsiteY2" fmla="*/ 33005 h 2533189"/>
              <a:gd name="connsiteX3" fmla="*/ 2421622 w 3269330"/>
              <a:gd name="connsiteY3" fmla="*/ 440411 h 2533189"/>
              <a:gd name="connsiteX4" fmla="*/ 3209273 w 3269330"/>
              <a:gd name="connsiteY4" fmla="*/ 413251 h 2533189"/>
              <a:gd name="connsiteX5" fmla="*/ 3209274 w 3269330"/>
              <a:gd name="connsiteY5" fmla="*/ 893566 h 2533189"/>
              <a:gd name="connsiteX6" fmla="*/ 3164006 w 3269330"/>
              <a:gd name="connsiteY6" fmla="*/ 1328372 h 2533189"/>
              <a:gd name="connsiteX7" fmla="*/ 3055364 w 3269330"/>
              <a:gd name="connsiteY7" fmla="*/ 1608308 h 2533189"/>
              <a:gd name="connsiteX8" fmla="*/ 2638905 w 3269330"/>
              <a:gd name="connsiteY8" fmla="*/ 1671683 h 2533189"/>
              <a:gd name="connsiteX9" fmla="*/ 2647959 w 3269330"/>
              <a:gd name="connsiteY9" fmla="*/ 2079089 h 2533189"/>
              <a:gd name="connsiteX10" fmla="*/ 2457836 w 3269330"/>
              <a:gd name="connsiteY10" fmla="*/ 2124356 h 2533189"/>
              <a:gd name="connsiteX11" fmla="*/ 2466889 w 3269330"/>
              <a:gd name="connsiteY11" fmla="*/ 2169623 h 2533189"/>
              <a:gd name="connsiteX12" fmla="*/ 2503103 w 3269330"/>
              <a:gd name="connsiteY12" fmla="*/ 2278265 h 2533189"/>
              <a:gd name="connsiteX13" fmla="*/ 2512157 w 3269330"/>
              <a:gd name="connsiteY13" fmla="*/ 2314479 h 2533189"/>
              <a:gd name="connsiteX14" fmla="*/ 2512157 w 3269330"/>
              <a:gd name="connsiteY14" fmla="*/ 2504602 h 2533189"/>
              <a:gd name="connsiteX15" fmla="*/ 2430675 w 3269330"/>
              <a:gd name="connsiteY15" fmla="*/ 2531762 h 2533189"/>
              <a:gd name="connsiteX16" fmla="*/ 1661131 w 3269330"/>
              <a:gd name="connsiteY16" fmla="*/ 2513655 h 2533189"/>
              <a:gd name="connsiteX17" fmla="*/ 1543436 w 3269330"/>
              <a:gd name="connsiteY17" fmla="*/ 2486495 h 2533189"/>
              <a:gd name="connsiteX18" fmla="*/ 1099816 w 3269330"/>
              <a:gd name="connsiteY18" fmla="*/ 2495548 h 2533189"/>
              <a:gd name="connsiteX19" fmla="*/ 1018335 w 3269330"/>
              <a:gd name="connsiteY19" fmla="*/ 2513655 h 2533189"/>
              <a:gd name="connsiteX20" fmla="*/ 918747 w 3269330"/>
              <a:gd name="connsiteY20" fmla="*/ 2522708 h 2533189"/>
              <a:gd name="connsiteX21" fmla="*/ 873479 w 3269330"/>
              <a:gd name="connsiteY21" fmla="*/ 2531762 h 2533189"/>
              <a:gd name="connsiteX22" fmla="*/ 837265 w 3269330"/>
              <a:gd name="connsiteY22" fmla="*/ 2395960 h 2533189"/>
              <a:gd name="connsiteX23" fmla="*/ 828212 w 3269330"/>
              <a:gd name="connsiteY23" fmla="*/ 2115303 h 2533189"/>
              <a:gd name="connsiteX24" fmla="*/ 801052 w 3269330"/>
              <a:gd name="connsiteY24" fmla="*/ 2088142 h 2533189"/>
              <a:gd name="connsiteX25" fmla="*/ 638089 w 3269330"/>
              <a:gd name="connsiteY25" fmla="*/ 2060982 h 2533189"/>
              <a:gd name="connsiteX26" fmla="*/ 176362 w 3269330"/>
              <a:gd name="connsiteY26" fmla="*/ 2079809 h 2533189"/>
              <a:gd name="connsiteX27" fmla="*/ 149203 w 3269330"/>
              <a:gd name="connsiteY27" fmla="*/ 1915405 h 2533189"/>
              <a:gd name="connsiteX28" fmla="*/ 149202 w 3269330"/>
              <a:gd name="connsiteY28" fmla="*/ 1707897 h 2533189"/>
              <a:gd name="connsiteX29" fmla="*/ 67721 w 3269330"/>
              <a:gd name="connsiteY29" fmla="*/ 1581148 h 2533189"/>
              <a:gd name="connsiteX30" fmla="*/ 49614 w 3269330"/>
              <a:gd name="connsiteY30" fmla="*/ 1454400 h 2533189"/>
              <a:gd name="connsiteX31" fmla="*/ 31507 w 3269330"/>
              <a:gd name="connsiteY31" fmla="*/ 1255223 h 2533189"/>
              <a:gd name="connsiteX32" fmla="*/ 31507 w 3269330"/>
              <a:gd name="connsiteY32" fmla="*/ 939314 h 2533189"/>
              <a:gd name="connsiteX33" fmla="*/ 67721 w 3269330"/>
              <a:gd name="connsiteY33" fmla="*/ 404438 h 2533189"/>
              <a:gd name="connsiteX34" fmla="*/ 819159 w 3269330"/>
              <a:gd name="connsiteY34" fmla="*/ 213594 h 2533189"/>
              <a:gd name="connsiteX35" fmla="*/ 773891 w 3269330"/>
              <a:gd name="connsiteY35" fmla="*/ 186914 h 2533189"/>
              <a:gd name="connsiteX36" fmla="*/ 764838 w 3269330"/>
              <a:gd name="connsiteY36" fmla="*/ 23952 h 2533189"/>
              <a:gd name="connsiteX0" fmla="*/ 764838 w 3269330"/>
              <a:gd name="connsiteY0" fmla="*/ 23952 h 2533189"/>
              <a:gd name="connsiteX1" fmla="*/ 764838 w 3269330"/>
              <a:gd name="connsiteY1" fmla="*/ 23952 h 2533189"/>
              <a:gd name="connsiteX2" fmla="*/ 2367301 w 3269330"/>
              <a:gd name="connsiteY2" fmla="*/ 33005 h 2533189"/>
              <a:gd name="connsiteX3" fmla="*/ 2421622 w 3269330"/>
              <a:gd name="connsiteY3" fmla="*/ 440411 h 2533189"/>
              <a:gd name="connsiteX4" fmla="*/ 3209273 w 3269330"/>
              <a:gd name="connsiteY4" fmla="*/ 413251 h 2533189"/>
              <a:gd name="connsiteX5" fmla="*/ 3209274 w 3269330"/>
              <a:gd name="connsiteY5" fmla="*/ 893566 h 2533189"/>
              <a:gd name="connsiteX6" fmla="*/ 3164006 w 3269330"/>
              <a:gd name="connsiteY6" fmla="*/ 1328372 h 2533189"/>
              <a:gd name="connsiteX7" fmla="*/ 3055364 w 3269330"/>
              <a:gd name="connsiteY7" fmla="*/ 1608308 h 2533189"/>
              <a:gd name="connsiteX8" fmla="*/ 2638905 w 3269330"/>
              <a:gd name="connsiteY8" fmla="*/ 1671683 h 2533189"/>
              <a:gd name="connsiteX9" fmla="*/ 2647959 w 3269330"/>
              <a:gd name="connsiteY9" fmla="*/ 2079089 h 2533189"/>
              <a:gd name="connsiteX10" fmla="*/ 2457836 w 3269330"/>
              <a:gd name="connsiteY10" fmla="*/ 2124356 h 2533189"/>
              <a:gd name="connsiteX11" fmla="*/ 2503103 w 3269330"/>
              <a:gd name="connsiteY11" fmla="*/ 2278265 h 2533189"/>
              <a:gd name="connsiteX12" fmla="*/ 2512157 w 3269330"/>
              <a:gd name="connsiteY12" fmla="*/ 2314479 h 2533189"/>
              <a:gd name="connsiteX13" fmla="*/ 2512157 w 3269330"/>
              <a:gd name="connsiteY13" fmla="*/ 2504602 h 2533189"/>
              <a:gd name="connsiteX14" fmla="*/ 2430675 w 3269330"/>
              <a:gd name="connsiteY14" fmla="*/ 2531762 h 2533189"/>
              <a:gd name="connsiteX15" fmla="*/ 1661131 w 3269330"/>
              <a:gd name="connsiteY15" fmla="*/ 2513655 h 2533189"/>
              <a:gd name="connsiteX16" fmla="*/ 1543436 w 3269330"/>
              <a:gd name="connsiteY16" fmla="*/ 2486495 h 2533189"/>
              <a:gd name="connsiteX17" fmla="*/ 1099816 w 3269330"/>
              <a:gd name="connsiteY17" fmla="*/ 2495548 h 2533189"/>
              <a:gd name="connsiteX18" fmla="*/ 1018335 w 3269330"/>
              <a:gd name="connsiteY18" fmla="*/ 2513655 h 2533189"/>
              <a:gd name="connsiteX19" fmla="*/ 918747 w 3269330"/>
              <a:gd name="connsiteY19" fmla="*/ 2522708 h 2533189"/>
              <a:gd name="connsiteX20" fmla="*/ 873479 w 3269330"/>
              <a:gd name="connsiteY20" fmla="*/ 2531762 h 2533189"/>
              <a:gd name="connsiteX21" fmla="*/ 837265 w 3269330"/>
              <a:gd name="connsiteY21" fmla="*/ 2395960 h 2533189"/>
              <a:gd name="connsiteX22" fmla="*/ 828212 w 3269330"/>
              <a:gd name="connsiteY22" fmla="*/ 2115303 h 2533189"/>
              <a:gd name="connsiteX23" fmla="*/ 801052 w 3269330"/>
              <a:gd name="connsiteY23" fmla="*/ 2088142 h 2533189"/>
              <a:gd name="connsiteX24" fmla="*/ 638089 w 3269330"/>
              <a:gd name="connsiteY24" fmla="*/ 2060982 h 2533189"/>
              <a:gd name="connsiteX25" fmla="*/ 176362 w 3269330"/>
              <a:gd name="connsiteY25" fmla="*/ 2079809 h 2533189"/>
              <a:gd name="connsiteX26" fmla="*/ 149203 w 3269330"/>
              <a:gd name="connsiteY26" fmla="*/ 1915405 h 2533189"/>
              <a:gd name="connsiteX27" fmla="*/ 149202 w 3269330"/>
              <a:gd name="connsiteY27" fmla="*/ 1707897 h 2533189"/>
              <a:gd name="connsiteX28" fmla="*/ 67721 w 3269330"/>
              <a:gd name="connsiteY28" fmla="*/ 1581148 h 2533189"/>
              <a:gd name="connsiteX29" fmla="*/ 49614 w 3269330"/>
              <a:gd name="connsiteY29" fmla="*/ 1454400 h 2533189"/>
              <a:gd name="connsiteX30" fmla="*/ 31507 w 3269330"/>
              <a:gd name="connsiteY30" fmla="*/ 1255223 h 2533189"/>
              <a:gd name="connsiteX31" fmla="*/ 31507 w 3269330"/>
              <a:gd name="connsiteY31" fmla="*/ 939314 h 2533189"/>
              <a:gd name="connsiteX32" fmla="*/ 67721 w 3269330"/>
              <a:gd name="connsiteY32" fmla="*/ 404438 h 2533189"/>
              <a:gd name="connsiteX33" fmla="*/ 819159 w 3269330"/>
              <a:gd name="connsiteY33" fmla="*/ 213594 h 2533189"/>
              <a:gd name="connsiteX34" fmla="*/ 773891 w 3269330"/>
              <a:gd name="connsiteY34" fmla="*/ 186914 h 2533189"/>
              <a:gd name="connsiteX35" fmla="*/ 764838 w 3269330"/>
              <a:gd name="connsiteY35" fmla="*/ 23952 h 2533189"/>
              <a:gd name="connsiteX0" fmla="*/ 764838 w 3269330"/>
              <a:gd name="connsiteY0" fmla="*/ 23952 h 2533189"/>
              <a:gd name="connsiteX1" fmla="*/ 764838 w 3269330"/>
              <a:gd name="connsiteY1" fmla="*/ 23952 h 2533189"/>
              <a:gd name="connsiteX2" fmla="*/ 2367301 w 3269330"/>
              <a:gd name="connsiteY2" fmla="*/ 33005 h 2533189"/>
              <a:gd name="connsiteX3" fmla="*/ 2421622 w 3269330"/>
              <a:gd name="connsiteY3" fmla="*/ 440411 h 2533189"/>
              <a:gd name="connsiteX4" fmla="*/ 3209273 w 3269330"/>
              <a:gd name="connsiteY4" fmla="*/ 413251 h 2533189"/>
              <a:gd name="connsiteX5" fmla="*/ 3209274 w 3269330"/>
              <a:gd name="connsiteY5" fmla="*/ 893566 h 2533189"/>
              <a:gd name="connsiteX6" fmla="*/ 3164006 w 3269330"/>
              <a:gd name="connsiteY6" fmla="*/ 1328372 h 2533189"/>
              <a:gd name="connsiteX7" fmla="*/ 3055364 w 3269330"/>
              <a:gd name="connsiteY7" fmla="*/ 1608308 h 2533189"/>
              <a:gd name="connsiteX8" fmla="*/ 2638905 w 3269330"/>
              <a:gd name="connsiteY8" fmla="*/ 1671683 h 2533189"/>
              <a:gd name="connsiteX9" fmla="*/ 2647959 w 3269330"/>
              <a:gd name="connsiteY9" fmla="*/ 2079089 h 2533189"/>
              <a:gd name="connsiteX10" fmla="*/ 2457836 w 3269330"/>
              <a:gd name="connsiteY10" fmla="*/ 2124356 h 2533189"/>
              <a:gd name="connsiteX11" fmla="*/ 2503103 w 3269330"/>
              <a:gd name="connsiteY11" fmla="*/ 2278265 h 2533189"/>
              <a:gd name="connsiteX12" fmla="*/ 2512157 w 3269330"/>
              <a:gd name="connsiteY12" fmla="*/ 2504602 h 2533189"/>
              <a:gd name="connsiteX13" fmla="*/ 2430675 w 3269330"/>
              <a:gd name="connsiteY13" fmla="*/ 2531762 h 2533189"/>
              <a:gd name="connsiteX14" fmla="*/ 1661131 w 3269330"/>
              <a:gd name="connsiteY14" fmla="*/ 2513655 h 2533189"/>
              <a:gd name="connsiteX15" fmla="*/ 1543436 w 3269330"/>
              <a:gd name="connsiteY15" fmla="*/ 2486495 h 2533189"/>
              <a:gd name="connsiteX16" fmla="*/ 1099816 w 3269330"/>
              <a:gd name="connsiteY16" fmla="*/ 2495548 h 2533189"/>
              <a:gd name="connsiteX17" fmla="*/ 1018335 w 3269330"/>
              <a:gd name="connsiteY17" fmla="*/ 2513655 h 2533189"/>
              <a:gd name="connsiteX18" fmla="*/ 918747 w 3269330"/>
              <a:gd name="connsiteY18" fmla="*/ 2522708 h 2533189"/>
              <a:gd name="connsiteX19" fmla="*/ 873479 w 3269330"/>
              <a:gd name="connsiteY19" fmla="*/ 2531762 h 2533189"/>
              <a:gd name="connsiteX20" fmla="*/ 837265 w 3269330"/>
              <a:gd name="connsiteY20" fmla="*/ 2395960 h 2533189"/>
              <a:gd name="connsiteX21" fmla="*/ 828212 w 3269330"/>
              <a:gd name="connsiteY21" fmla="*/ 2115303 h 2533189"/>
              <a:gd name="connsiteX22" fmla="*/ 801052 w 3269330"/>
              <a:gd name="connsiteY22" fmla="*/ 2088142 h 2533189"/>
              <a:gd name="connsiteX23" fmla="*/ 638089 w 3269330"/>
              <a:gd name="connsiteY23" fmla="*/ 2060982 h 2533189"/>
              <a:gd name="connsiteX24" fmla="*/ 176362 w 3269330"/>
              <a:gd name="connsiteY24" fmla="*/ 2079809 h 2533189"/>
              <a:gd name="connsiteX25" fmla="*/ 149203 w 3269330"/>
              <a:gd name="connsiteY25" fmla="*/ 1915405 h 2533189"/>
              <a:gd name="connsiteX26" fmla="*/ 149202 w 3269330"/>
              <a:gd name="connsiteY26" fmla="*/ 1707897 h 2533189"/>
              <a:gd name="connsiteX27" fmla="*/ 67721 w 3269330"/>
              <a:gd name="connsiteY27" fmla="*/ 1581148 h 2533189"/>
              <a:gd name="connsiteX28" fmla="*/ 49614 w 3269330"/>
              <a:gd name="connsiteY28" fmla="*/ 1454400 h 2533189"/>
              <a:gd name="connsiteX29" fmla="*/ 31507 w 3269330"/>
              <a:gd name="connsiteY29" fmla="*/ 1255223 h 2533189"/>
              <a:gd name="connsiteX30" fmla="*/ 31507 w 3269330"/>
              <a:gd name="connsiteY30" fmla="*/ 939314 h 2533189"/>
              <a:gd name="connsiteX31" fmla="*/ 67721 w 3269330"/>
              <a:gd name="connsiteY31" fmla="*/ 404438 h 2533189"/>
              <a:gd name="connsiteX32" fmla="*/ 819159 w 3269330"/>
              <a:gd name="connsiteY32" fmla="*/ 213594 h 2533189"/>
              <a:gd name="connsiteX33" fmla="*/ 773891 w 3269330"/>
              <a:gd name="connsiteY33" fmla="*/ 186914 h 2533189"/>
              <a:gd name="connsiteX34" fmla="*/ 764838 w 3269330"/>
              <a:gd name="connsiteY34" fmla="*/ 23952 h 2533189"/>
              <a:gd name="connsiteX0" fmla="*/ 764838 w 3269330"/>
              <a:gd name="connsiteY0" fmla="*/ 23952 h 2533189"/>
              <a:gd name="connsiteX1" fmla="*/ 764838 w 3269330"/>
              <a:gd name="connsiteY1" fmla="*/ 23952 h 2533189"/>
              <a:gd name="connsiteX2" fmla="*/ 2367301 w 3269330"/>
              <a:gd name="connsiteY2" fmla="*/ 33005 h 2533189"/>
              <a:gd name="connsiteX3" fmla="*/ 2421622 w 3269330"/>
              <a:gd name="connsiteY3" fmla="*/ 440411 h 2533189"/>
              <a:gd name="connsiteX4" fmla="*/ 3209273 w 3269330"/>
              <a:gd name="connsiteY4" fmla="*/ 413251 h 2533189"/>
              <a:gd name="connsiteX5" fmla="*/ 3209274 w 3269330"/>
              <a:gd name="connsiteY5" fmla="*/ 893566 h 2533189"/>
              <a:gd name="connsiteX6" fmla="*/ 3164006 w 3269330"/>
              <a:gd name="connsiteY6" fmla="*/ 1328372 h 2533189"/>
              <a:gd name="connsiteX7" fmla="*/ 3055364 w 3269330"/>
              <a:gd name="connsiteY7" fmla="*/ 1608308 h 2533189"/>
              <a:gd name="connsiteX8" fmla="*/ 2638905 w 3269330"/>
              <a:gd name="connsiteY8" fmla="*/ 1671683 h 2533189"/>
              <a:gd name="connsiteX9" fmla="*/ 2647959 w 3269330"/>
              <a:gd name="connsiteY9" fmla="*/ 2079089 h 2533189"/>
              <a:gd name="connsiteX10" fmla="*/ 2503103 w 3269330"/>
              <a:gd name="connsiteY10" fmla="*/ 2278265 h 2533189"/>
              <a:gd name="connsiteX11" fmla="*/ 2512157 w 3269330"/>
              <a:gd name="connsiteY11" fmla="*/ 2504602 h 2533189"/>
              <a:gd name="connsiteX12" fmla="*/ 2430675 w 3269330"/>
              <a:gd name="connsiteY12" fmla="*/ 2531762 h 2533189"/>
              <a:gd name="connsiteX13" fmla="*/ 1661131 w 3269330"/>
              <a:gd name="connsiteY13" fmla="*/ 2513655 h 2533189"/>
              <a:gd name="connsiteX14" fmla="*/ 1543436 w 3269330"/>
              <a:gd name="connsiteY14" fmla="*/ 2486495 h 2533189"/>
              <a:gd name="connsiteX15" fmla="*/ 1099816 w 3269330"/>
              <a:gd name="connsiteY15" fmla="*/ 2495548 h 2533189"/>
              <a:gd name="connsiteX16" fmla="*/ 1018335 w 3269330"/>
              <a:gd name="connsiteY16" fmla="*/ 2513655 h 2533189"/>
              <a:gd name="connsiteX17" fmla="*/ 918747 w 3269330"/>
              <a:gd name="connsiteY17" fmla="*/ 2522708 h 2533189"/>
              <a:gd name="connsiteX18" fmla="*/ 873479 w 3269330"/>
              <a:gd name="connsiteY18" fmla="*/ 2531762 h 2533189"/>
              <a:gd name="connsiteX19" fmla="*/ 837265 w 3269330"/>
              <a:gd name="connsiteY19" fmla="*/ 2395960 h 2533189"/>
              <a:gd name="connsiteX20" fmla="*/ 828212 w 3269330"/>
              <a:gd name="connsiteY20" fmla="*/ 2115303 h 2533189"/>
              <a:gd name="connsiteX21" fmla="*/ 801052 w 3269330"/>
              <a:gd name="connsiteY21" fmla="*/ 2088142 h 2533189"/>
              <a:gd name="connsiteX22" fmla="*/ 638089 w 3269330"/>
              <a:gd name="connsiteY22" fmla="*/ 2060982 h 2533189"/>
              <a:gd name="connsiteX23" fmla="*/ 176362 w 3269330"/>
              <a:gd name="connsiteY23" fmla="*/ 2079809 h 2533189"/>
              <a:gd name="connsiteX24" fmla="*/ 149203 w 3269330"/>
              <a:gd name="connsiteY24" fmla="*/ 1915405 h 2533189"/>
              <a:gd name="connsiteX25" fmla="*/ 149202 w 3269330"/>
              <a:gd name="connsiteY25" fmla="*/ 1707897 h 2533189"/>
              <a:gd name="connsiteX26" fmla="*/ 67721 w 3269330"/>
              <a:gd name="connsiteY26" fmla="*/ 1581148 h 2533189"/>
              <a:gd name="connsiteX27" fmla="*/ 49614 w 3269330"/>
              <a:gd name="connsiteY27" fmla="*/ 1454400 h 2533189"/>
              <a:gd name="connsiteX28" fmla="*/ 31507 w 3269330"/>
              <a:gd name="connsiteY28" fmla="*/ 1255223 h 2533189"/>
              <a:gd name="connsiteX29" fmla="*/ 31507 w 3269330"/>
              <a:gd name="connsiteY29" fmla="*/ 939314 h 2533189"/>
              <a:gd name="connsiteX30" fmla="*/ 67721 w 3269330"/>
              <a:gd name="connsiteY30" fmla="*/ 404438 h 2533189"/>
              <a:gd name="connsiteX31" fmla="*/ 819159 w 3269330"/>
              <a:gd name="connsiteY31" fmla="*/ 213594 h 2533189"/>
              <a:gd name="connsiteX32" fmla="*/ 773891 w 3269330"/>
              <a:gd name="connsiteY32" fmla="*/ 186914 h 2533189"/>
              <a:gd name="connsiteX33" fmla="*/ 764838 w 3269330"/>
              <a:gd name="connsiteY33" fmla="*/ 23952 h 2533189"/>
              <a:gd name="connsiteX0" fmla="*/ 764838 w 3269330"/>
              <a:gd name="connsiteY0" fmla="*/ 23952 h 2546030"/>
              <a:gd name="connsiteX1" fmla="*/ 764838 w 3269330"/>
              <a:gd name="connsiteY1" fmla="*/ 23952 h 2546030"/>
              <a:gd name="connsiteX2" fmla="*/ 2367301 w 3269330"/>
              <a:gd name="connsiteY2" fmla="*/ 33005 h 2546030"/>
              <a:gd name="connsiteX3" fmla="*/ 2421622 w 3269330"/>
              <a:gd name="connsiteY3" fmla="*/ 440411 h 2546030"/>
              <a:gd name="connsiteX4" fmla="*/ 3209273 w 3269330"/>
              <a:gd name="connsiteY4" fmla="*/ 413251 h 2546030"/>
              <a:gd name="connsiteX5" fmla="*/ 3209274 w 3269330"/>
              <a:gd name="connsiteY5" fmla="*/ 893566 h 2546030"/>
              <a:gd name="connsiteX6" fmla="*/ 3164006 w 3269330"/>
              <a:gd name="connsiteY6" fmla="*/ 1328372 h 2546030"/>
              <a:gd name="connsiteX7" fmla="*/ 3055364 w 3269330"/>
              <a:gd name="connsiteY7" fmla="*/ 1608308 h 2546030"/>
              <a:gd name="connsiteX8" fmla="*/ 2638905 w 3269330"/>
              <a:gd name="connsiteY8" fmla="*/ 1671683 h 2546030"/>
              <a:gd name="connsiteX9" fmla="*/ 2647959 w 3269330"/>
              <a:gd name="connsiteY9" fmla="*/ 2079089 h 2546030"/>
              <a:gd name="connsiteX10" fmla="*/ 2512157 w 3269330"/>
              <a:gd name="connsiteY10" fmla="*/ 2504602 h 2546030"/>
              <a:gd name="connsiteX11" fmla="*/ 2430675 w 3269330"/>
              <a:gd name="connsiteY11" fmla="*/ 2531762 h 2546030"/>
              <a:gd name="connsiteX12" fmla="*/ 1661131 w 3269330"/>
              <a:gd name="connsiteY12" fmla="*/ 2513655 h 2546030"/>
              <a:gd name="connsiteX13" fmla="*/ 1543436 w 3269330"/>
              <a:gd name="connsiteY13" fmla="*/ 2486495 h 2546030"/>
              <a:gd name="connsiteX14" fmla="*/ 1099816 w 3269330"/>
              <a:gd name="connsiteY14" fmla="*/ 2495548 h 2546030"/>
              <a:gd name="connsiteX15" fmla="*/ 1018335 w 3269330"/>
              <a:gd name="connsiteY15" fmla="*/ 2513655 h 2546030"/>
              <a:gd name="connsiteX16" fmla="*/ 918747 w 3269330"/>
              <a:gd name="connsiteY16" fmla="*/ 2522708 h 2546030"/>
              <a:gd name="connsiteX17" fmla="*/ 873479 w 3269330"/>
              <a:gd name="connsiteY17" fmla="*/ 2531762 h 2546030"/>
              <a:gd name="connsiteX18" fmla="*/ 837265 w 3269330"/>
              <a:gd name="connsiteY18" fmla="*/ 2395960 h 2546030"/>
              <a:gd name="connsiteX19" fmla="*/ 828212 w 3269330"/>
              <a:gd name="connsiteY19" fmla="*/ 2115303 h 2546030"/>
              <a:gd name="connsiteX20" fmla="*/ 801052 w 3269330"/>
              <a:gd name="connsiteY20" fmla="*/ 2088142 h 2546030"/>
              <a:gd name="connsiteX21" fmla="*/ 638089 w 3269330"/>
              <a:gd name="connsiteY21" fmla="*/ 2060982 h 2546030"/>
              <a:gd name="connsiteX22" fmla="*/ 176362 w 3269330"/>
              <a:gd name="connsiteY22" fmla="*/ 2079809 h 2546030"/>
              <a:gd name="connsiteX23" fmla="*/ 149203 w 3269330"/>
              <a:gd name="connsiteY23" fmla="*/ 1915405 h 2546030"/>
              <a:gd name="connsiteX24" fmla="*/ 149202 w 3269330"/>
              <a:gd name="connsiteY24" fmla="*/ 1707897 h 2546030"/>
              <a:gd name="connsiteX25" fmla="*/ 67721 w 3269330"/>
              <a:gd name="connsiteY25" fmla="*/ 1581148 h 2546030"/>
              <a:gd name="connsiteX26" fmla="*/ 49614 w 3269330"/>
              <a:gd name="connsiteY26" fmla="*/ 1454400 h 2546030"/>
              <a:gd name="connsiteX27" fmla="*/ 31507 w 3269330"/>
              <a:gd name="connsiteY27" fmla="*/ 1255223 h 2546030"/>
              <a:gd name="connsiteX28" fmla="*/ 31507 w 3269330"/>
              <a:gd name="connsiteY28" fmla="*/ 939314 h 2546030"/>
              <a:gd name="connsiteX29" fmla="*/ 67721 w 3269330"/>
              <a:gd name="connsiteY29" fmla="*/ 404438 h 2546030"/>
              <a:gd name="connsiteX30" fmla="*/ 819159 w 3269330"/>
              <a:gd name="connsiteY30" fmla="*/ 213594 h 2546030"/>
              <a:gd name="connsiteX31" fmla="*/ 773891 w 3269330"/>
              <a:gd name="connsiteY31" fmla="*/ 186914 h 2546030"/>
              <a:gd name="connsiteX32" fmla="*/ 764838 w 3269330"/>
              <a:gd name="connsiteY32" fmla="*/ 23952 h 2546030"/>
              <a:gd name="connsiteX0" fmla="*/ 764838 w 3269330"/>
              <a:gd name="connsiteY0" fmla="*/ 23952 h 2533189"/>
              <a:gd name="connsiteX1" fmla="*/ 764838 w 3269330"/>
              <a:gd name="connsiteY1" fmla="*/ 23952 h 2533189"/>
              <a:gd name="connsiteX2" fmla="*/ 2367301 w 3269330"/>
              <a:gd name="connsiteY2" fmla="*/ 33005 h 2533189"/>
              <a:gd name="connsiteX3" fmla="*/ 2421622 w 3269330"/>
              <a:gd name="connsiteY3" fmla="*/ 440411 h 2533189"/>
              <a:gd name="connsiteX4" fmla="*/ 3209273 w 3269330"/>
              <a:gd name="connsiteY4" fmla="*/ 413251 h 2533189"/>
              <a:gd name="connsiteX5" fmla="*/ 3209274 w 3269330"/>
              <a:gd name="connsiteY5" fmla="*/ 893566 h 2533189"/>
              <a:gd name="connsiteX6" fmla="*/ 3164006 w 3269330"/>
              <a:gd name="connsiteY6" fmla="*/ 1328372 h 2533189"/>
              <a:gd name="connsiteX7" fmla="*/ 3055364 w 3269330"/>
              <a:gd name="connsiteY7" fmla="*/ 1608308 h 2533189"/>
              <a:gd name="connsiteX8" fmla="*/ 2638905 w 3269330"/>
              <a:gd name="connsiteY8" fmla="*/ 1671683 h 2533189"/>
              <a:gd name="connsiteX9" fmla="*/ 2647959 w 3269330"/>
              <a:gd name="connsiteY9" fmla="*/ 2079089 h 2533189"/>
              <a:gd name="connsiteX10" fmla="*/ 2430675 w 3269330"/>
              <a:gd name="connsiteY10" fmla="*/ 2531762 h 2533189"/>
              <a:gd name="connsiteX11" fmla="*/ 1661131 w 3269330"/>
              <a:gd name="connsiteY11" fmla="*/ 2513655 h 2533189"/>
              <a:gd name="connsiteX12" fmla="*/ 1543436 w 3269330"/>
              <a:gd name="connsiteY12" fmla="*/ 2486495 h 2533189"/>
              <a:gd name="connsiteX13" fmla="*/ 1099816 w 3269330"/>
              <a:gd name="connsiteY13" fmla="*/ 2495548 h 2533189"/>
              <a:gd name="connsiteX14" fmla="*/ 1018335 w 3269330"/>
              <a:gd name="connsiteY14" fmla="*/ 2513655 h 2533189"/>
              <a:gd name="connsiteX15" fmla="*/ 918747 w 3269330"/>
              <a:gd name="connsiteY15" fmla="*/ 2522708 h 2533189"/>
              <a:gd name="connsiteX16" fmla="*/ 873479 w 3269330"/>
              <a:gd name="connsiteY16" fmla="*/ 2531762 h 2533189"/>
              <a:gd name="connsiteX17" fmla="*/ 837265 w 3269330"/>
              <a:gd name="connsiteY17" fmla="*/ 2395960 h 2533189"/>
              <a:gd name="connsiteX18" fmla="*/ 828212 w 3269330"/>
              <a:gd name="connsiteY18" fmla="*/ 2115303 h 2533189"/>
              <a:gd name="connsiteX19" fmla="*/ 801052 w 3269330"/>
              <a:gd name="connsiteY19" fmla="*/ 2088142 h 2533189"/>
              <a:gd name="connsiteX20" fmla="*/ 638089 w 3269330"/>
              <a:gd name="connsiteY20" fmla="*/ 2060982 h 2533189"/>
              <a:gd name="connsiteX21" fmla="*/ 176362 w 3269330"/>
              <a:gd name="connsiteY21" fmla="*/ 2079809 h 2533189"/>
              <a:gd name="connsiteX22" fmla="*/ 149203 w 3269330"/>
              <a:gd name="connsiteY22" fmla="*/ 1915405 h 2533189"/>
              <a:gd name="connsiteX23" fmla="*/ 149202 w 3269330"/>
              <a:gd name="connsiteY23" fmla="*/ 1707897 h 2533189"/>
              <a:gd name="connsiteX24" fmla="*/ 67721 w 3269330"/>
              <a:gd name="connsiteY24" fmla="*/ 1581148 h 2533189"/>
              <a:gd name="connsiteX25" fmla="*/ 49614 w 3269330"/>
              <a:gd name="connsiteY25" fmla="*/ 1454400 h 2533189"/>
              <a:gd name="connsiteX26" fmla="*/ 31507 w 3269330"/>
              <a:gd name="connsiteY26" fmla="*/ 1255223 h 2533189"/>
              <a:gd name="connsiteX27" fmla="*/ 31507 w 3269330"/>
              <a:gd name="connsiteY27" fmla="*/ 939314 h 2533189"/>
              <a:gd name="connsiteX28" fmla="*/ 67721 w 3269330"/>
              <a:gd name="connsiteY28" fmla="*/ 404438 h 2533189"/>
              <a:gd name="connsiteX29" fmla="*/ 819159 w 3269330"/>
              <a:gd name="connsiteY29" fmla="*/ 213594 h 2533189"/>
              <a:gd name="connsiteX30" fmla="*/ 773891 w 3269330"/>
              <a:gd name="connsiteY30" fmla="*/ 186914 h 2533189"/>
              <a:gd name="connsiteX31" fmla="*/ 764838 w 3269330"/>
              <a:gd name="connsiteY31" fmla="*/ 23952 h 2533189"/>
              <a:gd name="connsiteX0" fmla="*/ 764838 w 3269330"/>
              <a:gd name="connsiteY0" fmla="*/ 23952 h 2531762"/>
              <a:gd name="connsiteX1" fmla="*/ 764838 w 3269330"/>
              <a:gd name="connsiteY1" fmla="*/ 23952 h 2531762"/>
              <a:gd name="connsiteX2" fmla="*/ 2367301 w 3269330"/>
              <a:gd name="connsiteY2" fmla="*/ 33005 h 2531762"/>
              <a:gd name="connsiteX3" fmla="*/ 2421622 w 3269330"/>
              <a:gd name="connsiteY3" fmla="*/ 440411 h 2531762"/>
              <a:gd name="connsiteX4" fmla="*/ 3209273 w 3269330"/>
              <a:gd name="connsiteY4" fmla="*/ 413251 h 2531762"/>
              <a:gd name="connsiteX5" fmla="*/ 3209274 w 3269330"/>
              <a:gd name="connsiteY5" fmla="*/ 893566 h 2531762"/>
              <a:gd name="connsiteX6" fmla="*/ 3164006 w 3269330"/>
              <a:gd name="connsiteY6" fmla="*/ 1328372 h 2531762"/>
              <a:gd name="connsiteX7" fmla="*/ 3055364 w 3269330"/>
              <a:gd name="connsiteY7" fmla="*/ 1608308 h 2531762"/>
              <a:gd name="connsiteX8" fmla="*/ 2638905 w 3269330"/>
              <a:gd name="connsiteY8" fmla="*/ 1671683 h 2531762"/>
              <a:gd name="connsiteX9" fmla="*/ 2647959 w 3269330"/>
              <a:gd name="connsiteY9" fmla="*/ 2079089 h 2531762"/>
              <a:gd name="connsiteX10" fmla="*/ 2430675 w 3269330"/>
              <a:gd name="connsiteY10" fmla="*/ 2531762 h 2531762"/>
              <a:gd name="connsiteX11" fmla="*/ 1661131 w 3269330"/>
              <a:gd name="connsiteY11" fmla="*/ 2513655 h 2531762"/>
              <a:gd name="connsiteX12" fmla="*/ 1099816 w 3269330"/>
              <a:gd name="connsiteY12" fmla="*/ 2495548 h 2531762"/>
              <a:gd name="connsiteX13" fmla="*/ 1018335 w 3269330"/>
              <a:gd name="connsiteY13" fmla="*/ 2513655 h 2531762"/>
              <a:gd name="connsiteX14" fmla="*/ 918747 w 3269330"/>
              <a:gd name="connsiteY14" fmla="*/ 2522708 h 2531762"/>
              <a:gd name="connsiteX15" fmla="*/ 873479 w 3269330"/>
              <a:gd name="connsiteY15" fmla="*/ 2531762 h 2531762"/>
              <a:gd name="connsiteX16" fmla="*/ 837265 w 3269330"/>
              <a:gd name="connsiteY16" fmla="*/ 2395960 h 2531762"/>
              <a:gd name="connsiteX17" fmla="*/ 828212 w 3269330"/>
              <a:gd name="connsiteY17" fmla="*/ 2115303 h 2531762"/>
              <a:gd name="connsiteX18" fmla="*/ 801052 w 3269330"/>
              <a:gd name="connsiteY18" fmla="*/ 2088142 h 2531762"/>
              <a:gd name="connsiteX19" fmla="*/ 638089 w 3269330"/>
              <a:gd name="connsiteY19" fmla="*/ 2060982 h 2531762"/>
              <a:gd name="connsiteX20" fmla="*/ 176362 w 3269330"/>
              <a:gd name="connsiteY20" fmla="*/ 2079809 h 2531762"/>
              <a:gd name="connsiteX21" fmla="*/ 149203 w 3269330"/>
              <a:gd name="connsiteY21" fmla="*/ 1915405 h 2531762"/>
              <a:gd name="connsiteX22" fmla="*/ 149202 w 3269330"/>
              <a:gd name="connsiteY22" fmla="*/ 1707897 h 2531762"/>
              <a:gd name="connsiteX23" fmla="*/ 67721 w 3269330"/>
              <a:gd name="connsiteY23" fmla="*/ 1581148 h 2531762"/>
              <a:gd name="connsiteX24" fmla="*/ 49614 w 3269330"/>
              <a:gd name="connsiteY24" fmla="*/ 1454400 h 2531762"/>
              <a:gd name="connsiteX25" fmla="*/ 31507 w 3269330"/>
              <a:gd name="connsiteY25" fmla="*/ 1255223 h 2531762"/>
              <a:gd name="connsiteX26" fmla="*/ 31507 w 3269330"/>
              <a:gd name="connsiteY26" fmla="*/ 939314 h 2531762"/>
              <a:gd name="connsiteX27" fmla="*/ 67721 w 3269330"/>
              <a:gd name="connsiteY27" fmla="*/ 404438 h 2531762"/>
              <a:gd name="connsiteX28" fmla="*/ 819159 w 3269330"/>
              <a:gd name="connsiteY28" fmla="*/ 213594 h 2531762"/>
              <a:gd name="connsiteX29" fmla="*/ 773891 w 3269330"/>
              <a:gd name="connsiteY29" fmla="*/ 186914 h 2531762"/>
              <a:gd name="connsiteX30" fmla="*/ 764838 w 3269330"/>
              <a:gd name="connsiteY30" fmla="*/ 23952 h 2531762"/>
              <a:gd name="connsiteX0" fmla="*/ 764838 w 3269330"/>
              <a:gd name="connsiteY0" fmla="*/ 23952 h 2555811"/>
              <a:gd name="connsiteX1" fmla="*/ 764838 w 3269330"/>
              <a:gd name="connsiteY1" fmla="*/ 23952 h 2555811"/>
              <a:gd name="connsiteX2" fmla="*/ 2367301 w 3269330"/>
              <a:gd name="connsiteY2" fmla="*/ 33005 h 2555811"/>
              <a:gd name="connsiteX3" fmla="*/ 2421622 w 3269330"/>
              <a:gd name="connsiteY3" fmla="*/ 440411 h 2555811"/>
              <a:gd name="connsiteX4" fmla="*/ 3209273 w 3269330"/>
              <a:gd name="connsiteY4" fmla="*/ 413251 h 2555811"/>
              <a:gd name="connsiteX5" fmla="*/ 3209274 w 3269330"/>
              <a:gd name="connsiteY5" fmla="*/ 893566 h 2555811"/>
              <a:gd name="connsiteX6" fmla="*/ 3164006 w 3269330"/>
              <a:gd name="connsiteY6" fmla="*/ 1328372 h 2555811"/>
              <a:gd name="connsiteX7" fmla="*/ 3055364 w 3269330"/>
              <a:gd name="connsiteY7" fmla="*/ 1608308 h 2555811"/>
              <a:gd name="connsiteX8" fmla="*/ 2638905 w 3269330"/>
              <a:gd name="connsiteY8" fmla="*/ 1671683 h 2555811"/>
              <a:gd name="connsiteX9" fmla="*/ 2647959 w 3269330"/>
              <a:gd name="connsiteY9" fmla="*/ 2079089 h 2555811"/>
              <a:gd name="connsiteX10" fmla="*/ 2430675 w 3269330"/>
              <a:gd name="connsiteY10" fmla="*/ 2531762 h 2555811"/>
              <a:gd name="connsiteX11" fmla="*/ 1099816 w 3269330"/>
              <a:gd name="connsiteY11" fmla="*/ 2495548 h 2555811"/>
              <a:gd name="connsiteX12" fmla="*/ 1018335 w 3269330"/>
              <a:gd name="connsiteY12" fmla="*/ 2513655 h 2555811"/>
              <a:gd name="connsiteX13" fmla="*/ 918747 w 3269330"/>
              <a:gd name="connsiteY13" fmla="*/ 2522708 h 2555811"/>
              <a:gd name="connsiteX14" fmla="*/ 873479 w 3269330"/>
              <a:gd name="connsiteY14" fmla="*/ 2531762 h 2555811"/>
              <a:gd name="connsiteX15" fmla="*/ 837265 w 3269330"/>
              <a:gd name="connsiteY15" fmla="*/ 2395960 h 2555811"/>
              <a:gd name="connsiteX16" fmla="*/ 828212 w 3269330"/>
              <a:gd name="connsiteY16" fmla="*/ 2115303 h 2555811"/>
              <a:gd name="connsiteX17" fmla="*/ 801052 w 3269330"/>
              <a:gd name="connsiteY17" fmla="*/ 2088142 h 2555811"/>
              <a:gd name="connsiteX18" fmla="*/ 638089 w 3269330"/>
              <a:gd name="connsiteY18" fmla="*/ 2060982 h 2555811"/>
              <a:gd name="connsiteX19" fmla="*/ 176362 w 3269330"/>
              <a:gd name="connsiteY19" fmla="*/ 2079809 h 2555811"/>
              <a:gd name="connsiteX20" fmla="*/ 149203 w 3269330"/>
              <a:gd name="connsiteY20" fmla="*/ 1915405 h 2555811"/>
              <a:gd name="connsiteX21" fmla="*/ 149202 w 3269330"/>
              <a:gd name="connsiteY21" fmla="*/ 1707897 h 2555811"/>
              <a:gd name="connsiteX22" fmla="*/ 67721 w 3269330"/>
              <a:gd name="connsiteY22" fmla="*/ 1581148 h 2555811"/>
              <a:gd name="connsiteX23" fmla="*/ 49614 w 3269330"/>
              <a:gd name="connsiteY23" fmla="*/ 1454400 h 2555811"/>
              <a:gd name="connsiteX24" fmla="*/ 31507 w 3269330"/>
              <a:gd name="connsiteY24" fmla="*/ 1255223 h 2555811"/>
              <a:gd name="connsiteX25" fmla="*/ 31507 w 3269330"/>
              <a:gd name="connsiteY25" fmla="*/ 939314 h 2555811"/>
              <a:gd name="connsiteX26" fmla="*/ 67721 w 3269330"/>
              <a:gd name="connsiteY26" fmla="*/ 404438 h 2555811"/>
              <a:gd name="connsiteX27" fmla="*/ 819159 w 3269330"/>
              <a:gd name="connsiteY27" fmla="*/ 213594 h 2555811"/>
              <a:gd name="connsiteX28" fmla="*/ 773891 w 3269330"/>
              <a:gd name="connsiteY28" fmla="*/ 186914 h 2555811"/>
              <a:gd name="connsiteX29" fmla="*/ 764838 w 3269330"/>
              <a:gd name="connsiteY29" fmla="*/ 23952 h 2555811"/>
              <a:gd name="connsiteX0" fmla="*/ 764838 w 3269330"/>
              <a:gd name="connsiteY0" fmla="*/ 23952 h 2555811"/>
              <a:gd name="connsiteX1" fmla="*/ 764838 w 3269330"/>
              <a:gd name="connsiteY1" fmla="*/ 23952 h 2555811"/>
              <a:gd name="connsiteX2" fmla="*/ 2367301 w 3269330"/>
              <a:gd name="connsiteY2" fmla="*/ 33005 h 2555811"/>
              <a:gd name="connsiteX3" fmla="*/ 2421622 w 3269330"/>
              <a:gd name="connsiteY3" fmla="*/ 440411 h 2555811"/>
              <a:gd name="connsiteX4" fmla="*/ 3209273 w 3269330"/>
              <a:gd name="connsiteY4" fmla="*/ 413251 h 2555811"/>
              <a:gd name="connsiteX5" fmla="*/ 3209274 w 3269330"/>
              <a:gd name="connsiteY5" fmla="*/ 893566 h 2555811"/>
              <a:gd name="connsiteX6" fmla="*/ 3164006 w 3269330"/>
              <a:gd name="connsiteY6" fmla="*/ 1328372 h 2555811"/>
              <a:gd name="connsiteX7" fmla="*/ 3055364 w 3269330"/>
              <a:gd name="connsiteY7" fmla="*/ 1608308 h 2555811"/>
              <a:gd name="connsiteX8" fmla="*/ 2638905 w 3269330"/>
              <a:gd name="connsiteY8" fmla="*/ 1671683 h 2555811"/>
              <a:gd name="connsiteX9" fmla="*/ 2647959 w 3269330"/>
              <a:gd name="connsiteY9" fmla="*/ 2079089 h 2555811"/>
              <a:gd name="connsiteX10" fmla="*/ 2430675 w 3269330"/>
              <a:gd name="connsiteY10" fmla="*/ 2531762 h 2555811"/>
              <a:gd name="connsiteX11" fmla="*/ 1099816 w 3269330"/>
              <a:gd name="connsiteY11" fmla="*/ 2495548 h 2555811"/>
              <a:gd name="connsiteX12" fmla="*/ 918747 w 3269330"/>
              <a:gd name="connsiteY12" fmla="*/ 2522708 h 2555811"/>
              <a:gd name="connsiteX13" fmla="*/ 873479 w 3269330"/>
              <a:gd name="connsiteY13" fmla="*/ 2531762 h 2555811"/>
              <a:gd name="connsiteX14" fmla="*/ 837265 w 3269330"/>
              <a:gd name="connsiteY14" fmla="*/ 2395960 h 2555811"/>
              <a:gd name="connsiteX15" fmla="*/ 828212 w 3269330"/>
              <a:gd name="connsiteY15" fmla="*/ 2115303 h 2555811"/>
              <a:gd name="connsiteX16" fmla="*/ 801052 w 3269330"/>
              <a:gd name="connsiteY16" fmla="*/ 2088142 h 2555811"/>
              <a:gd name="connsiteX17" fmla="*/ 638089 w 3269330"/>
              <a:gd name="connsiteY17" fmla="*/ 2060982 h 2555811"/>
              <a:gd name="connsiteX18" fmla="*/ 176362 w 3269330"/>
              <a:gd name="connsiteY18" fmla="*/ 2079809 h 2555811"/>
              <a:gd name="connsiteX19" fmla="*/ 149203 w 3269330"/>
              <a:gd name="connsiteY19" fmla="*/ 1915405 h 2555811"/>
              <a:gd name="connsiteX20" fmla="*/ 149202 w 3269330"/>
              <a:gd name="connsiteY20" fmla="*/ 1707897 h 2555811"/>
              <a:gd name="connsiteX21" fmla="*/ 67721 w 3269330"/>
              <a:gd name="connsiteY21" fmla="*/ 1581148 h 2555811"/>
              <a:gd name="connsiteX22" fmla="*/ 49614 w 3269330"/>
              <a:gd name="connsiteY22" fmla="*/ 1454400 h 2555811"/>
              <a:gd name="connsiteX23" fmla="*/ 31507 w 3269330"/>
              <a:gd name="connsiteY23" fmla="*/ 1255223 h 2555811"/>
              <a:gd name="connsiteX24" fmla="*/ 31507 w 3269330"/>
              <a:gd name="connsiteY24" fmla="*/ 939314 h 2555811"/>
              <a:gd name="connsiteX25" fmla="*/ 67721 w 3269330"/>
              <a:gd name="connsiteY25" fmla="*/ 404438 h 2555811"/>
              <a:gd name="connsiteX26" fmla="*/ 819159 w 3269330"/>
              <a:gd name="connsiteY26" fmla="*/ 213594 h 2555811"/>
              <a:gd name="connsiteX27" fmla="*/ 773891 w 3269330"/>
              <a:gd name="connsiteY27" fmla="*/ 186914 h 2555811"/>
              <a:gd name="connsiteX28" fmla="*/ 764838 w 3269330"/>
              <a:gd name="connsiteY28" fmla="*/ 23952 h 2555811"/>
              <a:gd name="connsiteX0" fmla="*/ 764838 w 3269330"/>
              <a:gd name="connsiteY0" fmla="*/ 23952 h 2562428"/>
              <a:gd name="connsiteX1" fmla="*/ 764838 w 3269330"/>
              <a:gd name="connsiteY1" fmla="*/ 23952 h 2562428"/>
              <a:gd name="connsiteX2" fmla="*/ 2367301 w 3269330"/>
              <a:gd name="connsiteY2" fmla="*/ 33005 h 2562428"/>
              <a:gd name="connsiteX3" fmla="*/ 2421622 w 3269330"/>
              <a:gd name="connsiteY3" fmla="*/ 440411 h 2562428"/>
              <a:gd name="connsiteX4" fmla="*/ 3209273 w 3269330"/>
              <a:gd name="connsiteY4" fmla="*/ 413251 h 2562428"/>
              <a:gd name="connsiteX5" fmla="*/ 3209274 w 3269330"/>
              <a:gd name="connsiteY5" fmla="*/ 893566 h 2562428"/>
              <a:gd name="connsiteX6" fmla="*/ 3164006 w 3269330"/>
              <a:gd name="connsiteY6" fmla="*/ 1328372 h 2562428"/>
              <a:gd name="connsiteX7" fmla="*/ 3055364 w 3269330"/>
              <a:gd name="connsiteY7" fmla="*/ 1608308 h 2562428"/>
              <a:gd name="connsiteX8" fmla="*/ 2638905 w 3269330"/>
              <a:gd name="connsiteY8" fmla="*/ 1671683 h 2562428"/>
              <a:gd name="connsiteX9" fmla="*/ 2647959 w 3269330"/>
              <a:gd name="connsiteY9" fmla="*/ 2079089 h 2562428"/>
              <a:gd name="connsiteX10" fmla="*/ 2430675 w 3269330"/>
              <a:gd name="connsiteY10" fmla="*/ 2531762 h 2562428"/>
              <a:gd name="connsiteX11" fmla="*/ 918747 w 3269330"/>
              <a:gd name="connsiteY11" fmla="*/ 2522708 h 2562428"/>
              <a:gd name="connsiteX12" fmla="*/ 873479 w 3269330"/>
              <a:gd name="connsiteY12" fmla="*/ 2531762 h 2562428"/>
              <a:gd name="connsiteX13" fmla="*/ 837265 w 3269330"/>
              <a:gd name="connsiteY13" fmla="*/ 2395960 h 2562428"/>
              <a:gd name="connsiteX14" fmla="*/ 828212 w 3269330"/>
              <a:gd name="connsiteY14" fmla="*/ 2115303 h 2562428"/>
              <a:gd name="connsiteX15" fmla="*/ 801052 w 3269330"/>
              <a:gd name="connsiteY15" fmla="*/ 2088142 h 2562428"/>
              <a:gd name="connsiteX16" fmla="*/ 638089 w 3269330"/>
              <a:gd name="connsiteY16" fmla="*/ 2060982 h 2562428"/>
              <a:gd name="connsiteX17" fmla="*/ 176362 w 3269330"/>
              <a:gd name="connsiteY17" fmla="*/ 2079809 h 2562428"/>
              <a:gd name="connsiteX18" fmla="*/ 149203 w 3269330"/>
              <a:gd name="connsiteY18" fmla="*/ 1915405 h 2562428"/>
              <a:gd name="connsiteX19" fmla="*/ 149202 w 3269330"/>
              <a:gd name="connsiteY19" fmla="*/ 1707897 h 2562428"/>
              <a:gd name="connsiteX20" fmla="*/ 67721 w 3269330"/>
              <a:gd name="connsiteY20" fmla="*/ 1581148 h 2562428"/>
              <a:gd name="connsiteX21" fmla="*/ 49614 w 3269330"/>
              <a:gd name="connsiteY21" fmla="*/ 1454400 h 2562428"/>
              <a:gd name="connsiteX22" fmla="*/ 31507 w 3269330"/>
              <a:gd name="connsiteY22" fmla="*/ 1255223 h 2562428"/>
              <a:gd name="connsiteX23" fmla="*/ 31507 w 3269330"/>
              <a:gd name="connsiteY23" fmla="*/ 939314 h 2562428"/>
              <a:gd name="connsiteX24" fmla="*/ 67721 w 3269330"/>
              <a:gd name="connsiteY24" fmla="*/ 404438 h 2562428"/>
              <a:gd name="connsiteX25" fmla="*/ 819159 w 3269330"/>
              <a:gd name="connsiteY25" fmla="*/ 213594 h 2562428"/>
              <a:gd name="connsiteX26" fmla="*/ 773891 w 3269330"/>
              <a:gd name="connsiteY26" fmla="*/ 186914 h 2562428"/>
              <a:gd name="connsiteX27" fmla="*/ 764838 w 3269330"/>
              <a:gd name="connsiteY27" fmla="*/ 23952 h 2562428"/>
              <a:gd name="connsiteX0" fmla="*/ 764838 w 3269330"/>
              <a:gd name="connsiteY0" fmla="*/ 23952 h 2562428"/>
              <a:gd name="connsiteX1" fmla="*/ 764838 w 3269330"/>
              <a:gd name="connsiteY1" fmla="*/ 23952 h 2562428"/>
              <a:gd name="connsiteX2" fmla="*/ 2367301 w 3269330"/>
              <a:gd name="connsiteY2" fmla="*/ 33005 h 2562428"/>
              <a:gd name="connsiteX3" fmla="*/ 2421622 w 3269330"/>
              <a:gd name="connsiteY3" fmla="*/ 440411 h 2562428"/>
              <a:gd name="connsiteX4" fmla="*/ 3209273 w 3269330"/>
              <a:gd name="connsiteY4" fmla="*/ 413251 h 2562428"/>
              <a:gd name="connsiteX5" fmla="*/ 3209274 w 3269330"/>
              <a:gd name="connsiteY5" fmla="*/ 893566 h 2562428"/>
              <a:gd name="connsiteX6" fmla="*/ 3164006 w 3269330"/>
              <a:gd name="connsiteY6" fmla="*/ 1328372 h 2562428"/>
              <a:gd name="connsiteX7" fmla="*/ 3055364 w 3269330"/>
              <a:gd name="connsiteY7" fmla="*/ 1608308 h 2562428"/>
              <a:gd name="connsiteX8" fmla="*/ 2638905 w 3269330"/>
              <a:gd name="connsiteY8" fmla="*/ 1671683 h 2562428"/>
              <a:gd name="connsiteX9" fmla="*/ 2647959 w 3269330"/>
              <a:gd name="connsiteY9" fmla="*/ 2079089 h 2562428"/>
              <a:gd name="connsiteX10" fmla="*/ 2430675 w 3269330"/>
              <a:gd name="connsiteY10" fmla="*/ 2531762 h 2562428"/>
              <a:gd name="connsiteX11" fmla="*/ 918747 w 3269330"/>
              <a:gd name="connsiteY11" fmla="*/ 2522708 h 2562428"/>
              <a:gd name="connsiteX12" fmla="*/ 837265 w 3269330"/>
              <a:gd name="connsiteY12" fmla="*/ 2395960 h 2562428"/>
              <a:gd name="connsiteX13" fmla="*/ 828212 w 3269330"/>
              <a:gd name="connsiteY13" fmla="*/ 2115303 h 2562428"/>
              <a:gd name="connsiteX14" fmla="*/ 801052 w 3269330"/>
              <a:gd name="connsiteY14" fmla="*/ 2088142 h 2562428"/>
              <a:gd name="connsiteX15" fmla="*/ 638089 w 3269330"/>
              <a:gd name="connsiteY15" fmla="*/ 2060982 h 2562428"/>
              <a:gd name="connsiteX16" fmla="*/ 176362 w 3269330"/>
              <a:gd name="connsiteY16" fmla="*/ 2079809 h 2562428"/>
              <a:gd name="connsiteX17" fmla="*/ 149203 w 3269330"/>
              <a:gd name="connsiteY17" fmla="*/ 1915405 h 2562428"/>
              <a:gd name="connsiteX18" fmla="*/ 149202 w 3269330"/>
              <a:gd name="connsiteY18" fmla="*/ 1707897 h 2562428"/>
              <a:gd name="connsiteX19" fmla="*/ 67721 w 3269330"/>
              <a:gd name="connsiteY19" fmla="*/ 1581148 h 2562428"/>
              <a:gd name="connsiteX20" fmla="*/ 49614 w 3269330"/>
              <a:gd name="connsiteY20" fmla="*/ 1454400 h 2562428"/>
              <a:gd name="connsiteX21" fmla="*/ 31507 w 3269330"/>
              <a:gd name="connsiteY21" fmla="*/ 1255223 h 2562428"/>
              <a:gd name="connsiteX22" fmla="*/ 31507 w 3269330"/>
              <a:gd name="connsiteY22" fmla="*/ 939314 h 2562428"/>
              <a:gd name="connsiteX23" fmla="*/ 67721 w 3269330"/>
              <a:gd name="connsiteY23" fmla="*/ 404438 h 2562428"/>
              <a:gd name="connsiteX24" fmla="*/ 819159 w 3269330"/>
              <a:gd name="connsiteY24" fmla="*/ 213594 h 2562428"/>
              <a:gd name="connsiteX25" fmla="*/ 773891 w 3269330"/>
              <a:gd name="connsiteY25" fmla="*/ 186914 h 2562428"/>
              <a:gd name="connsiteX26" fmla="*/ 764838 w 3269330"/>
              <a:gd name="connsiteY26" fmla="*/ 23952 h 2562428"/>
              <a:gd name="connsiteX0" fmla="*/ 764838 w 3269330"/>
              <a:gd name="connsiteY0" fmla="*/ 23952 h 2544875"/>
              <a:gd name="connsiteX1" fmla="*/ 764838 w 3269330"/>
              <a:gd name="connsiteY1" fmla="*/ 23952 h 2544875"/>
              <a:gd name="connsiteX2" fmla="*/ 2367301 w 3269330"/>
              <a:gd name="connsiteY2" fmla="*/ 33005 h 2544875"/>
              <a:gd name="connsiteX3" fmla="*/ 2421622 w 3269330"/>
              <a:gd name="connsiteY3" fmla="*/ 440411 h 2544875"/>
              <a:gd name="connsiteX4" fmla="*/ 3209273 w 3269330"/>
              <a:gd name="connsiteY4" fmla="*/ 413251 h 2544875"/>
              <a:gd name="connsiteX5" fmla="*/ 3209274 w 3269330"/>
              <a:gd name="connsiteY5" fmla="*/ 893566 h 2544875"/>
              <a:gd name="connsiteX6" fmla="*/ 3164006 w 3269330"/>
              <a:gd name="connsiteY6" fmla="*/ 1328372 h 2544875"/>
              <a:gd name="connsiteX7" fmla="*/ 3055364 w 3269330"/>
              <a:gd name="connsiteY7" fmla="*/ 1608308 h 2544875"/>
              <a:gd name="connsiteX8" fmla="*/ 2638905 w 3269330"/>
              <a:gd name="connsiteY8" fmla="*/ 1671683 h 2544875"/>
              <a:gd name="connsiteX9" fmla="*/ 2647959 w 3269330"/>
              <a:gd name="connsiteY9" fmla="*/ 2079089 h 2544875"/>
              <a:gd name="connsiteX10" fmla="*/ 2430675 w 3269330"/>
              <a:gd name="connsiteY10" fmla="*/ 2531762 h 2544875"/>
              <a:gd name="connsiteX11" fmla="*/ 837265 w 3269330"/>
              <a:gd name="connsiteY11" fmla="*/ 2395960 h 2544875"/>
              <a:gd name="connsiteX12" fmla="*/ 828212 w 3269330"/>
              <a:gd name="connsiteY12" fmla="*/ 2115303 h 2544875"/>
              <a:gd name="connsiteX13" fmla="*/ 801052 w 3269330"/>
              <a:gd name="connsiteY13" fmla="*/ 2088142 h 2544875"/>
              <a:gd name="connsiteX14" fmla="*/ 638089 w 3269330"/>
              <a:gd name="connsiteY14" fmla="*/ 2060982 h 2544875"/>
              <a:gd name="connsiteX15" fmla="*/ 176362 w 3269330"/>
              <a:gd name="connsiteY15" fmla="*/ 2079809 h 2544875"/>
              <a:gd name="connsiteX16" fmla="*/ 149203 w 3269330"/>
              <a:gd name="connsiteY16" fmla="*/ 1915405 h 2544875"/>
              <a:gd name="connsiteX17" fmla="*/ 149202 w 3269330"/>
              <a:gd name="connsiteY17" fmla="*/ 1707897 h 2544875"/>
              <a:gd name="connsiteX18" fmla="*/ 67721 w 3269330"/>
              <a:gd name="connsiteY18" fmla="*/ 1581148 h 2544875"/>
              <a:gd name="connsiteX19" fmla="*/ 49614 w 3269330"/>
              <a:gd name="connsiteY19" fmla="*/ 1454400 h 2544875"/>
              <a:gd name="connsiteX20" fmla="*/ 31507 w 3269330"/>
              <a:gd name="connsiteY20" fmla="*/ 1255223 h 2544875"/>
              <a:gd name="connsiteX21" fmla="*/ 31507 w 3269330"/>
              <a:gd name="connsiteY21" fmla="*/ 939314 h 2544875"/>
              <a:gd name="connsiteX22" fmla="*/ 67721 w 3269330"/>
              <a:gd name="connsiteY22" fmla="*/ 404438 h 2544875"/>
              <a:gd name="connsiteX23" fmla="*/ 819159 w 3269330"/>
              <a:gd name="connsiteY23" fmla="*/ 213594 h 2544875"/>
              <a:gd name="connsiteX24" fmla="*/ 773891 w 3269330"/>
              <a:gd name="connsiteY24" fmla="*/ 186914 h 2544875"/>
              <a:gd name="connsiteX25" fmla="*/ 764838 w 3269330"/>
              <a:gd name="connsiteY25" fmla="*/ 23952 h 2544875"/>
              <a:gd name="connsiteX0" fmla="*/ 764838 w 3269330"/>
              <a:gd name="connsiteY0" fmla="*/ 23952 h 2557136"/>
              <a:gd name="connsiteX1" fmla="*/ 764838 w 3269330"/>
              <a:gd name="connsiteY1" fmla="*/ 23952 h 2557136"/>
              <a:gd name="connsiteX2" fmla="*/ 2367301 w 3269330"/>
              <a:gd name="connsiteY2" fmla="*/ 33005 h 2557136"/>
              <a:gd name="connsiteX3" fmla="*/ 2421622 w 3269330"/>
              <a:gd name="connsiteY3" fmla="*/ 440411 h 2557136"/>
              <a:gd name="connsiteX4" fmla="*/ 3209273 w 3269330"/>
              <a:gd name="connsiteY4" fmla="*/ 413251 h 2557136"/>
              <a:gd name="connsiteX5" fmla="*/ 3209274 w 3269330"/>
              <a:gd name="connsiteY5" fmla="*/ 893566 h 2557136"/>
              <a:gd name="connsiteX6" fmla="*/ 3164006 w 3269330"/>
              <a:gd name="connsiteY6" fmla="*/ 1328372 h 2557136"/>
              <a:gd name="connsiteX7" fmla="*/ 3055364 w 3269330"/>
              <a:gd name="connsiteY7" fmla="*/ 1608308 h 2557136"/>
              <a:gd name="connsiteX8" fmla="*/ 2638905 w 3269330"/>
              <a:gd name="connsiteY8" fmla="*/ 1671683 h 2557136"/>
              <a:gd name="connsiteX9" fmla="*/ 2647959 w 3269330"/>
              <a:gd name="connsiteY9" fmla="*/ 2079089 h 2557136"/>
              <a:gd name="connsiteX10" fmla="*/ 2430675 w 3269330"/>
              <a:gd name="connsiteY10" fmla="*/ 2531762 h 2557136"/>
              <a:gd name="connsiteX11" fmla="*/ 837265 w 3269330"/>
              <a:gd name="connsiteY11" fmla="*/ 2479605 h 2557136"/>
              <a:gd name="connsiteX12" fmla="*/ 828212 w 3269330"/>
              <a:gd name="connsiteY12" fmla="*/ 2115303 h 2557136"/>
              <a:gd name="connsiteX13" fmla="*/ 801052 w 3269330"/>
              <a:gd name="connsiteY13" fmla="*/ 2088142 h 2557136"/>
              <a:gd name="connsiteX14" fmla="*/ 638089 w 3269330"/>
              <a:gd name="connsiteY14" fmla="*/ 2060982 h 2557136"/>
              <a:gd name="connsiteX15" fmla="*/ 176362 w 3269330"/>
              <a:gd name="connsiteY15" fmla="*/ 2079809 h 2557136"/>
              <a:gd name="connsiteX16" fmla="*/ 149203 w 3269330"/>
              <a:gd name="connsiteY16" fmla="*/ 1915405 h 2557136"/>
              <a:gd name="connsiteX17" fmla="*/ 149202 w 3269330"/>
              <a:gd name="connsiteY17" fmla="*/ 1707897 h 2557136"/>
              <a:gd name="connsiteX18" fmla="*/ 67721 w 3269330"/>
              <a:gd name="connsiteY18" fmla="*/ 1581148 h 2557136"/>
              <a:gd name="connsiteX19" fmla="*/ 49614 w 3269330"/>
              <a:gd name="connsiteY19" fmla="*/ 1454400 h 2557136"/>
              <a:gd name="connsiteX20" fmla="*/ 31507 w 3269330"/>
              <a:gd name="connsiteY20" fmla="*/ 1255223 h 2557136"/>
              <a:gd name="connsiteX21" fmla="*/ 31507 w 3269330"/>
              <a:gd name="connsiteY21" fmla="*/ 939314 h 2557136"/>
              <a:gd name="connsiteX22" fmla="*/ 67721 w 3269330"/>
              <a:gd name="connsiteY22" fmla="*/ 404438 h 2557136"/>
              <a:gd name="connsiteX23" fmla="*/ 819159 w 3269330"/>
              <a:gd name="connsiteY23" fmla="*/ 213594 h 2557136"/>
              <a:gd name="connsiteX24" fmla="*/ 773891 w 3269330"/>
              <a:gd name="connsiteY24" fmla="*/ 186914 h 2557136"/>
              <a:gd name="connsiteX25" fmla="*/ 764838 w 3269330"/>
              <a:gd name="connsiteY25" fmla="*/ 23952 h 2557136"/>
              <a:gd name="connsiteX0" fmla="*/ 764838 w 3269330"/>
              <a:gd name="connsiteY0" fmla="*/ 23952 h 2557136"/>
              <a:gd name="connsiteX1" fmla="*/ 764838 w 3269330"/>
              <a:gd name="connsiteY1" fmla="*/ 23952 h 2557136"/>
              <a:gd name="connsiteX2" fmla="*/ 2367301 w 3269330"/>
              <a:gd name="connsiteY2" fmla="*/ 33005 h 2557136"/>
              <a:gd name="connsiteX3" fmla="*/ 2421622 w 3269330"/>
              <a:gd name="connsiteY3" fmla="*/ 440411 h 2557136"/>
              <a:gd name="connsiteX4" fmla="*/ 3209273 w 3269330"/>
              <a:gd name="connsiteY4" fmla="*/ 413251 h 2557136"/>
              <a:gd name="connsiteX5" fmla="*/ 3209274 w 3269330"/>
              <a:gd name="connsiteY5" fmla="*/ 893566 h 2557136"/>
              <a:gd name="connsiteX6" fmla="*/ 3164006 w 3269330"/>
              <a:gd name="connsiteY6" fmla="*/ 1328372 h 2557136"/>
              <a:gd name="connsiteX7" fmla="*/ 3055364 w 3269330"/>
              <a:gd name="connsiteY7" fmla="*/ 1608308 h 2557136"/>
              <a:gd name="connsiteX8" fmla="*/ 2638905 w 3269330"/>
              <a:gd name="connsiteY8" fmla="*/ 1671683 h 2557136"/>
              <a:gd name="connsiteX9" fmla="*/ 2647959 w 3269330"/>
              <a:gd name="connsiteY9" fmla="*/ 2079089 h 2557136"/>
              <a:gd name="connsiteX10" fmla="*/ 2430675 w 3269330"/>
              <a:gd name="connsiteY10" fmla="*/ 2531762 h 2557136"/>
              <a:gd name="connsiteX11" fmla="*/ 837265 w 3269330"/>
              <a:gd name="connsiteY11" fmla="*/ 2479605 h 2557136"/>
              <a:gd name="connsiteX12" fmla="*/ 828212 w 3269330"/>
              <a:gd name="connsiteY12" fmla="*/ 2115303 h 2557136"/>
              <a:gd name="connsiteX13" fmla="*/ 764838 w 3269330"/>
              <a:gd name="connsiteY13" fmla="*/ 2162494 h 2557136"/>
              <a:gd name="connsiteX14" fmla="*/ 638089 w 3269330"/>
              <a:gd name="connsiteY14" fmla="*/ 2060982 h 2557136"/>
              <a:gd name="connsiteX15" fmla="*/ 176362 w 3269330"/>
              <a:gd name="connsiteY15" fmla="*/ 2079809 h 2557136"/>
              <a:gd name="connsiteX16" fmla="*/ 149203 w 3269330"/>
              <a:gd name="connsiteY16" fmla="*/ 1915405 h 2557136"/>
              <a:gd name="connsiteX17" fmla="*/ 149202 w 3269330"/>
              <a:gd name="connsiteY17" fmla="*/ 1707897 h 2557136"/>
              <a:gd name="connsiteX18" fmla="*/ 67721 w 3269330"/>
              <a:gd name="connsiteY18" fmla="*/ 1581148 h 2557136"/>
              <a:gd name="connsiteX19" fmla="*/ 49614 w 3269330"/>
              <a:gd name="connsiteY19" fmla="*/ 1454400 h 2557136"/>
              <a:gd name="connsiteX20" fmla="*/ 31507 w 3269330"/>
              <a:gd name="connsiteY20" fmla="*/ 1255223 h 2557136"/>
              <a:gd name="connsiteX21" fmla="*/ 31507 w 3269330"/>
              <a:gd name="connsiteY21" fmla="*/ 939314 h 2557136"/>
              <a:gd name="connsiteX22" fmla="*/ 67721 w 3269330"/>
              <a:gd name="connsiteY22" fmla="*/ 404438 h 2557136"/>
              <a:gd name="connsiteX23" fmla="*/ 819159 w 3269330"/>
              <a:gd name="connsiteY23" fmla="*/ 213594 h 2557136"/>
              <a:gd name="connsiteX24" fmla="*/ 773891 w 3269330"/>
              <a:gd name="connsiteY24" fmla="*/ 186914 h 2557136"/>
              <a:gd name="connsiteX25" fmla="*/ 764838 w 3269330"/>
              <a:gd name="connsiteY25" fmla="*/ 23952 h 2557136"/>
              <a:gd name="connsiteX0" fmla="*/ 764838 w 3269330"/>
              <a:gd name="connsiteY0" fmla="*/ 23952 h 2557136"/>
              <a:gd name="connsiteX1" fmla="*/ 764838 w 3269330"/>
              <a:gd name="connsiteY1" fmla="*/ 23952 h 2557136"/>
              <a:gd name="connsiteX2" fmla="*/ 2367301 w 3269330"/>
              <a:gd name="connsiteY2" fmla="*/ 33005 h 2557136"/>
              <a:gd name="connsiteX3" fmla="*/ 2421622 w 3269330"/>
              <a:gd name="connsiteY3" fmla="*/ 440411 h 2557136"/>
              <a:gd name="connsiteX4" fmla="*/ 3209273 w 3269330"/>
              <a:gd name="connsiteY4" fmla="*/ 413251 h 2557136"/>
              <a:gd name="connsiteX5" fmla="*/ 3209274 w 3269330"/>
              <a:gd name="connsiteY5" fmla="*/ 893566 h 2557136"/>
              <a:gd name="connsiteX6" fmla="*/ 3164006 w 3269330"/>
              <a:gd name="connsiteY6" fmla="*/ 1328372 h 2557136"/>
              <a:gd name="connsiteX7" fmla="*/ 3055364 w 3269330"/>
              <a:gd name="connsiteY7" fmla="*/ 1608308 h 2557136"/>
              <a:gd name="connsiteX8" fmla="*/ 2638905 w 3269330"/>
              <a:gd name="connsiteY8" fmla="*/ 1671683 h 2557136"/>
              <a:gd name="connsiteX9" fmla="*/ 2647959 w 3269330"/>
              <a:gd name="connsiteY9" fmla="*/ 2079089 h 2557136"/>
              <a:gd name="connsiteX10" fmla="*/ 2430675 w 3269330"/>
              <a:gd name="connsiteY10" fmla="*/ 2531762 h 2557136"/>
              <a:gd name="connsiteX11" fmla="*/ 837265 w 3269330"/>
              <a:gd name="connsiteY11" fmla="*/ 2479605 h 2557136"/>
              <a:gd name="connsiteX12" fmla="*/ 828212 w 3269330"/>
              <a:gd name="connsiteY12" fmla="*/ 2115303 h 2557136"/>
              <a:gd name="connsiteX13" fmla="*/ 764838 w 3269330"/>
              <a:gd name="connsiteY13" fmla="*/ 2162494 h 2557136"/>
              <a:gd name="connsiteX14" fmla="*/ 502287 w 3269330"/>
              <a:gd name="connsiteY14" fmla="*/ 2172509 h 2557136"/>
              <a:gd name="connsiteX15" fmla="*/ 176362 w 3269330"/>
              <a:gd name="connsiteY15" fmla="*/ 2079809 h 2557136"/>
              <a:gd name="connsiteX16" fmla="*/ 149203 w 3269330"/>
              <a:gd name="connsiteY16" fmla="*/ 1915405 h 2557136"/>
              <a:gd name="connsiteX17" fmla="*/ 149202 w 3269330"/>
              <a:gd name="connsiteY17" fmla="*/ 1707897 h 2557136"/>
              <a:gd name="connsiteX18" fmla="*/ 67721 w 3269330"/>
              <a:gd name="connsiteY18" fmla="*/ 1581148 h 2557136"/>
              <a:gd name="connsiteX19" fmla="*/ 49614 w 3269330"/>
              <a:gd name="connsiteY19" fmla="*/ 1454400 h 2557136"/>
              <a:gd name="connsiteX20" fmla="*/ 31507 w 3269330"/>
              <a:gd name="connsiteY20" fmla="*/ 1255223 h 2557136"/>
              <a:gd name="connsiteX21" fmla="*/ 31507 w 3269330"/>
              <a:gd name="connsiteY21" fmla="*/ 939314 h 2557136"/>
              <a:gd name="connsiteX22" fmla="*/ 67721 w 3269330"/>
              <a:gd name="connsiteY22" fmla="*/ 404438 h 2557136"/>
              <a:gd name="connsiteX23" fmla="*/ 819159 w 3269330"/>
              <a:gd name="connsiteY23" fmla="*/ 213594 h 2557136"/>
              <a:gd name="connsiteX24" fmla="*/ 773891 w 3269330"/>
              <a:gd name="connsiteY24" fmla="*/ 186914 h 2557136"/>
              <a:gd name="connsiteX25" fmla="*/ 764838 w 3269330"/>
              <a:gd name="connsiteY25" fmla="*/ 23952 h 2557136"/>
              <a:gd name="connsiteX0" fmla="*/ 764838 w 3269330"/>
              <a:gd name="connsiteY0" fmla="*/ 23952 h 2557136"/>
              <a:gd name="connsiteX1" fmla="*/ 764838 w 3269330"/>
              <a:gd name="connsiteY1" fmla="*/ 23952 h 2557136"/>
              <a:gd name="connsiteX2" fmla="*/ 2367301 w 3269330"/>
              <a:gd name="connsiteY2" fmla="*/ 33005 h 2557136"/>
              <a:gd name="connsiteX3" fmla="*/ 2421622 w 3269330"/>
              <a:gd name="connsiteY3" fmla="*/ 440411 h 2557136"/>
              <a:gd name="connsiteX4" fmla="*/ 3209273 w 3269330"/>
              <a:gd name="connsiteY4" fmla="*/ 413251 h 2557136"/>
              <a:gd name="connsiteX5" fmla="*/ 3209274 w 3269330"/>
              <a:gd name="connsiteY5" fmla="*/ 893566 h 2557136"/>
              <a:gd name="connsiteX6" fmla="*/ 3164006 w 3269330"/>
              <a:gd name="connsiteY6" fmla="*/ 1328372 h 2557136"/>
              <a:gd name="connsiteX7" fmla="*/ 3055364 w 3269330"/>
              <a:gd name="connsiteY7" fmla="*/ 1608308 h 2557136"/>
              <a:gd name="connsiteX8" fmla="*/ 2638905 w 3269330"/>
              <a:gd name="connsiteY8" fmla="*/ 1671683 h 2557136"/>
              <a:gd name="connsiteX9" fmla="*/ 2647959 w 3269330"/>
              <a:gd name="connsiteY9" fmla="*/ 2079089 h 2557136"/>
              <a:gd name="connsiteX10" fmla="*/ 2430675 w 3269330"/>
              <a:gd name="connsiteY10" fmla="*/ 2531762 h 2557136"/>
              <a:gd name="connsiteX11" fmla="*/ 837265 w 3269330"/>
              <a:gd name="connsiteY11" fmla="*/ 2479605 h 2557136"/>
              <a:gd name="connsiteX12" fmla="*/ 828212 w 3269330"/>
              <a:gd name="connsiteY12" fmla="*/ 2115303 h 2557136"/>
              <a:gd name="connsiteX13" fmla="*/ 728624 w 3269330"/>
              <a:gd name="connsiteY13" fmla="*/ 2199669 h 2557136"/>
              <a:gd name="connsiteX14" fmla="*/ 502287 w 3269330"/>
              <a:gd name="connsiteY14" fmla="*/ 2172509 h 2557136"/>
              <a:gd name="connsiteX15" fmla="*/ 176362 w 3269330"/>
              <a:gd name="connsiteY15" fmla="*/ 2079809 h 2557136"/>
              <a:gd name="connsiteX16" fmla="*/ 149203 w 3269330"/>
              <a:gd name="connsiteY16" fmla="*/ 1915405 h 2557136"/>
              <a:gd name="connsiteX17" fmla="*/ 149202 w 3269330"/>
              <a:gd name="connsiteY17" fmla="*/ 1707897 h 2557136"/>
              <a:gd name="connsiteX18" fmla="*/ 67721 w 3269330"/>
              <a:gd name="connsiteY18" fmla="*/ 1581148 h 2557136"/>
              <a:gd name="connsiteX19" fmla="*/ 49614 w 3269330"/>
              <a:gd name="connsiteY19" fmla="*/ 1454400 h 2557136"/>
              <a:gd name="connsiteX20" fmla="*/ 31507 w 3269330"/>
              <a:gd name="connsiteY20" fmla="*/ 1255223 h 2557136"/>
              <a:gd name="connsiteX21" fmla="*/ 31507 w 3269330"/>
              <a:gd name="connsiteY21" fmla="*/ 939314 h 2557136"/>
              <a:gd name="connsiteX22" fmla="*/ 67721 w 3269330"/>
              <a:gd name="connsiteY22" fmla="*/ 404438 h 2557136"/>
              <a:gd name="connsiteX23" fmla="*/ 819159 w 3269330"/>
              <a:gd name="connsiteY23" fmla="*/ 213594 h 2557136"/>
              <a:gd name="connsiteX24" fmla="*/ 773891 w 3269330"/>
              <a:gd name="connsiteY24" fmla="*/ 186914 h 2557136"/>
              <a:gd name="connsiteX25" fmla="*/ 764838 w 3269330"/>
              <a:gd name="connsiteY25" fmla="*/ 23952 h 2557136"/>
              <a:gd name="connsiteX0" fmla="*/ 764838 w 3269330"/>
              <a:gd name="connsiteY0" fmla="*/ 23952 h 2557136"/>
              <a:gd name="connsiteX1" fmla="*/ 764838 w 3269330"/>
              <a:gd name="connsiteY1" fmla="*/ 23952 h 2557136"/>
              <a:gd name="connsiteX2" fmla="*/ 2367301 w 3269330"/>
              <a:gd name="connsiteY2" fmla="*/ 33005 h 2557136"/>
              <a:gd name="connsiteX3" fmla="*/ 2421622 w 3269330"/>
              <a:gd name="connsiteY3" fmla="*/ 440411 h 2557136"/>
              <a:gd name="connsiteX4" fmla="*/ 3209273 w 3269330"/>
              <a:gd name="connsiteY4" fmla="*/ 413251 h 2557136"/>
              <a:gd name="connsiteX5" fmla="*/ 3209274 w 3269330"/>
              <a:gd name="connsiteY5" fmla="*/ 893566 h 2557136"/>
              <a:gd name="connsiteX6" fmla="*/ 3164006 w 3269330"/>
              <a:gd name="connsiteY6" fmla="*/ 1328372 h 2557136"/>
              <a:gd name="connsiteX7" fmla="*/ 3055364 w 3269330"/>
              <a:gd name="connsiteY7" fmla="*/ 1608308 h 2557136"/>
              <a:gd name="connsiteX8" fmla="*/ 2638905 w 3269330"/>
              <a:gd name="connsiteY8" fmla="*/ 1671683 h 2557136"/>
              <a:gd name="connsiteX9" fmla="*/ 2647959 w 3269330"/>
              <a:gd name="connsiteY9" fmla="*/ 2079089 h 2557136"/>
              <a:gd name="connsiteX10" fmla="*/ 2430675 w 3269330"/>
              <a:gd name="connsiteY10" fmla="*/ 2531762 h 2557136"/>
              <a:gd name="connsiteX11" fmla="*/ 837265 w 3269330"/>
              <a:gd name="connsiteY11" fmla="*/ 2479605 h 2557136"/>
              <a:gd name="connsiteX12" fmla="*/ 828212 w 3269330"/>
              <a:gd name="connsiteY12" fmla="*/ 2301181 h 2557136"/>
              <a:gd name="connsiteX13" fmla="*/ 728624 w 3269330"/>
              <a:gd name="connsiteY13" fmla="*/ 2199669 h 2557136"/>
              <a:gd name="connsiteX14" fmla="*/ 502287 w 3269330"/>
              <a:gd name="connsiteY14" fmla="*/ 2172509 h 2557136"/>
              <a:gd name="connsiteX15" fmla="*/ 176362 w 3269330"/>
              <a:gd name="connsiteY15" fmla="*/ 2079809 h 2557136"/>
              <a:gd name="connsiteX16" fmla="*/ 149203 w 3269330"/>
              <a:gd name="connsiteY16" fmla="*/ 1915405 h 2557136"/>
              <a:gd name="connsiteX17" fmla="*/ 149202 w 3269330"/>
              <a:gd name="connsiteY17" fmla="*/ 1707897 h 2557136"/>
              <a:gd name="connsiteX18" fmla="*/ 67721 w 3269330"/>
              <a:gd name="connsiteY18" fmla="*/ 1581148 h 2557136"/>
              <a:gd name="connsiteX19" fmla="*/ 49614 w 3269330"/>
              <a:gd name="connsiteY19" fmla="*/ 1454400 h 2557136"/>
              <a:gd name="connsiteX20" fmla="*/ 31507 w 3269330"/>
              <a:gd name="connsiteY20" fmla="*/ 1255223 h 2557136"/>
              <a:gd name="connsiteX21" fmla="*/ 31507 w 3269330"/>
              <a:gd name="connsiteY21" fmla="*/ 939314 h 2557136"/>
              <a:gd name="connsiteX22" fmla="*/ 67721 w 3269330"/>
              <a:gd name="connsiteY22" fmla="*/ 404438 h 2557136"/>
              <a:gd name="connsiteX23" fmla="*/ 819159 w 3269330"/>
              <a:gd name="connsiteY23" fmla="*/ 213594 h 2557136"/>
              <a:gd name="connsiteX24" fmla="*/ 773891 w 3269330"/>
              <a:gd name="connsiteY24" fmla="*/ 186914 h 2557136"/>
              <a:gd name="connsiteX25" fmla="*/ 764838 w 3269330"/>
              <a:gd name="connsiteY25" fmla="*/ 23952 h 2557136"/>
              <a:gd name="connsiteX0" fmla="*/ 764838 w 3269330"/>
              <a:gd name="connsiteY0" fmla="*/ 23952 h 2557136"/>
              <a:gd name="connsiteX1" fmla="*/ 764838 w 3269330"/>
              <a:gd name="connsiteY1" fmla="*/ 23952 h 2557136"/>
              <a:gd name="connsiteX2" fmla="*/ 2367301 w 3269330"/>
              <a:gd name="connsiteY2" fmla="*/ 33005 h 2557136"/>
              <a:gd name="connsiteX3" fmla="*/ 2421622 w 3269330"/>
              <a:gd name="connsiteY3" fmla="*/ 440411 h 2557136"/>
              <a:gd name="connsiteX4" fmla="*/ 3209273 w 3269330"/>
              <a:gd name="connsiteY4" fmla="*/ 413251 h 2557136"/>
              <a:gd name="connsiteX5" fmla="*/ 3209274 w 3269330"/>
              <a:gd name="connsiteY5" fmla="*/ 893566 h 2557136"/>
              <a:gd name="connsiteX6" fmla="*/ 3164006 w 3269330"/>
              <a:gd name="connsiteY6" fmla="*/ 1328372 h 2557136"/>
              <a:gd name="connsiteX7" fmla="*/ 3055364 w 3269330"/>
              <a:gd name="connsiteY7" fmla="*/ 1608308 h 2557136"/>
              <a:gd name="connsiteX8" fmla="*/ 2638905 w 3269330"/>
              <a:gd name="connsiteY8" fmla="*/ 1671683 h 2557136"/>
              <a:gd name="connsiteX9" fmla="*/ 2647959 w 3269330"/>
              <a:gd name="connsiteY9" fmla="*/ 2079089 h 2557136"/>
              <a:gd name="connsiteX10" fmla="*/ 2430675 w 3269330"/>
              <a:gd name="connsiteY10" fmla="*/ 2531762 h 2557136"/>
              <a:gd name="connsiteX11" fmla="*/ 837265 w 3269330"/>
              <a:gd name="connsiteY11" fmla="*/ 2479605 h 2557136"/>
              <a:gd name="connsiteX12" fmla="*/ 828212 w 3269330"/>
              <a:gd name="connsiteY12" fmla="*/ 2301181 h 2557136"/>
              <a:gd name="connsiteX13" fmla="*/ 728624 w 3269330"/>
              <a:gd name="connsiteY13" fmla="*/ 2199669 h 2557136"/>
              <a:gd name="connsiteX14" fmla="*/ 502287 w 3269330"/>
              <a:gd name="connsiteY14" fmla="*/ 2172509 h 2557136"/>
              <a:gd name="connsiteX15" fmla="*/ 361677 w 3269330"/>
              <a:gd name="connsiteY15" fmla="*/ 2208922 h 2557136"/>
              <a:gd name="connsiteX16" fmla="*/ 176362 w 3269330"/>
              <a:gd name="connsiteY16" fmla="*/ 2079809 h 2557136"/>
              <a:gd name="connsiteX17" fmla="*/ 149203 w 3269330"/>
              <a:gd name="connsiteY17" fmla="*/ 1915405 h 2557136"/>
              <a:gd name="connsiteX18" fmla="*/ 149202 w 3269330"/>
              <a:gd name="connsiteY18" fmla="*/ 1707897 h 2557136"/>
              <a:gd name="connsiteX19" fmla="*/ 67721 w 3269330"/>
              <a:gd name="connsiteY19" fmla="*/ 1581148 h 2557136"/>
              <a:gd name="connsiteX20" fmla="*/ 49614 w 3269330"/>
              <a:gd name="connsiteY20" fmla="*/ 1454400 h 2557136"/>
              <a:gd name="connsiteX21" fmla="*/ 31507 w 3269330"/>
              <a:gd name="connsiteY21" fmla="*/ 1255223 h 2557136"/>
              <a:gd name="connsiteX22" fmla="*/ 31507 w 3269330"/>
              <a:gd name="connsiteY22" fmla="*/ 939314 h 2557136"/>
              <a:gd name="connsiteX23" fmla="*/ 67721 w 3269330"/>
              <a:gd name="connsiteY23" fmla="*/ 404438 h 2557136"/>
              <a:gd name="connsiteX24" fmla="*/ 819159 w 3269330"/>
              <a:gd name="connsiteY24" fmla="*/ 213594 h 2557136"/>
              <a:gd name="connsiteX25" fmla="*/ 773891 w 3269330"/>
              <a:gd name="connsiteY25" fmla="*/ 186914 h 2557136"/>
              <a:gd name="connsiteX26" fmla="*/ 764838 w 3269330"/>
              <a:gd name="connsiteY26" fmla="*/ 23952 h 2557136"/>
              <a:gd name="connsiteX0" fmla="*/ 764838 w 3269330"/>
              <a:gd name="connsiteY0" fmla="*/ 23952 h 2557136"/>
              <a:gd name="connsiteX1" fmla="*/ 764838 w 3269330"/>
              <a:gd name="connsiteY1" fmla="*/ 23952 h 2557136"/>
              <a:gd name="connsiteX2" fmla="*/ 2367301 w 3269330"/>
              <a:gd name="connsiteY2" fmla="*/ 33005 h 2557136"/>
              <a:gd name="connsiteX3" fmla="*/ 2421622 w 3269330"/>
              <a:gd name="connsiteY3" fmla="*/ 440411 h 2557136"/>
              <a:gd name="connsiteX4" fmla="*/ 3209273 w 3269330"/>
              <a:gd name="connsiteY4" fmla="*/ 413251 h 2557136"/>
              <a:gd name="connsiteX5" fmla="*/ 3209274 w 3269330"/>
              <a:gd name="connsiteY5" fmla="*/ 893566 h 2557136"/>
              <a:gd name="connsiteX6" fmla="*/ 3164006 w 3269330"/>
              <a:gd name="connsiteY6" fmla="*/ 1328372 h 2557136"/>
              <a:gd name="connsiteX7" fmla="*/ 3055364 w 3269330"/>
              <a:gd name="connsiteY7" fmla="*/ 1608308 h 2557136"/>
              <a:gd name="connsiteX8" fmla="*/ 2638905 w 3269330"/>
              <a:gd name="connsiteY8" fmla="*/ 1671683 h 2557136"/>
              <a:gd name="connsiteX9" fmla="*/ 2647959 w 3269330"/>
              <a:gd name="connsiteY9" fmla="*/ 2079089 h 2557136"/>
              <a:gd name="connsiteX10" fmla="*/ 2430675 w 3269330"/>
              <a:gd name="connsiteY10" fmla="*/ 2531762 h 2557136"/>
              <a:gd name="connsiteX11" fmla="*/ 837265 w 3269330"/>
              <a:gd name="connsiteY11" fmla="*/ 2479605 h 2557136"/>
              <a:gd name="connsiteX12" fmla="*/ 828212 w 3269330"/>
              <a:gd name="connsiteY12" fmla="*/ 2301181 h 2557136"/>
              <a:gd name="connsiteX13" fmla="*/ 728624 w 3269330"/>
              <a:gd name="connsiteY13" fmla="*/ 2199669 h 2557136"/>
              <a:gd name="connsiteX14" fmla="*/ 502287 w 3269330"/>
              <a:gd name="connsiteY14" fmla="*/ 2172509 h 2557136"/>
              <a:gd name="connsiteX15" fmla="*/ 361677 w 3269330"/>
              <a:gd name="connsiteY15" fmla="*/ 2208922 h 2557136"/>
              <a:gd name="connsiteX16" fmla="*/ 176362 w 3269330"/>
              <a:gd name="connsiteY16" fmla="*/ 2079809 h 2557136"/>
              <a:gd name="connsiteX17" fmla="*/ 149203 w 3269330"/>
              <a:gd name="connsiteY17" fmla="*/ 1915405 h 2557136"/>
              <a:gd name="connsiteX18" fmla="*/ 149202 w 3269330"/>
              <a:gd name="connsiteY18" fmla="*/ 1707897 h 2557136"/>
              <a:gd name="connsiteX19" fmla="*/ 67721 w 3269330"/>
              <a:gd name="connsiteY19" fmla="*/ 1581148 h 2557136"/>
              <a:gd name="connsiteX20" fmla="*/ 49614 w 3269330"/>
              <a:gd name="connsiteY20" fmla="*/ 1454400 h 2557136"/>
              <a:gd name="connsiteX21" fmla="*/ 31507 w 3269330"/>
              <a:gd name="connsiteY21" fmla="*/ 1255223 h 2557136"/>
              <a:gd name="connsiteX22" fmla="*/ 31507 w 3269330"/>
              <a:gd name="connsiteY22" fmla="*/ 939314 h 2557136"/>
              <a:gd name="connsiteX23" fmla="*/ 67721 w 3269330"/>
              <a:gd name="connsiteY23" fmla="*/ 404438 h 2557136"/>
              <a:gd name="connsiteX24" fmla="*/ 819159 w 3269330"/>
              <a:gd name="connsiteY24" fmla="*/ 213594 h 2557136"/>
              <a:gd name="connsiteX25" fmla="*/ 773891 w 3269330"/>
              <a:gd name="connsiteY25" fmla="*/ 186914 h 2557136"/>
              <a:gd name="connsiteX26" fmla="*/ 764838 w 3269330"/>
              <a:gd name="connsiteY26" fmla="*/ 23952 h 2557136"/>
              <a:gd name="connsiteX0" fmla="*/ 764838 w 3269330"/>
              <a:gd name="connsiteY0" fmla="*/ 23952 h 2557136"/>
              <a:gd name="connsiteX1" fmla="*/ 764838 w 3269330"/>
              <a:gd name="connsiteY1" fmla="*/ 23952 h 2557136"/>
              <a:gd name="connsiteX2" fmla="*/ 2367301 w 3269330"/>
              <a:gd name="connsiteY2" fmla="*/ 33005 h 2557136"/>
              <a:gd name="connsiteX3" fmla="*/ 2421622 w 3269330"/>
              <a:gd name="connsiteY3" fmla="*/ 440411 h 2557136"/>
              <a:gd name="connsiteX4" fmla="*/ 3209273 w 3269330"/>
              <a:gd name="connsiteY4" fmla="*/ 413251 h 2557136"/>
              <a:gd name="connsiteX5" fmla="*/ 3209274 w 3269330"/>
              <a:gd name="connsiteY5" fmla="*/ 893566 h 2557136"/>
              <a:gd name="connsiteX6" fmla="*/ 3164006 w 3269330"/>
              <a:gd name="connsiteY6" fmla="*/ 1328372 h 2557136"/>
              <a:gd name="connsiteX7" fmla="*/ 3055364 w 3269330"/>
              <a:gd name="connsiteY7" fmla="*/ 1608308 h 2557136"/>
              <a:gd name="connsiteX8" fmla="*/ 2638905 w 3269330"/>
              <a:gd name="connsiteY8" fmla="*/ 1671683 h 2557136"/>
              <a:gd name="connsiteX9" fmla="*/ 2647959 w 3269330"/>
              <a:gd name="connsiteY9" fmla="*/ 2079089 h 2557136"/>
              <a:gd name="connsiteX10" fmla="*/ 2430675 w 3269330"/>
              <a:gd name="connsiteY10" fmla="*/ 2531762 h 2557136"/>
              <a:gd name="connsiteX11" fmla="*/ 837265 w 3269330"/>
              <a:gd name="connsiteY11" fmla="*/ 2479605 h 2557136"/>
              <a:gd name="connsiteX12" fmla="*/ 828212 w 3269330"/>
              <a:gd name="connsiteY12" fmla="*/ 2301181 h 2557136"/>
              <a:gd name="connsiteX13" fmla="*/ 728624 w 3269330"/>
              <a:gd name="connsiteY13" fmla="*/ 2199669 h 2557136"/>
              <a:gd name="connsiteX14" fmla="*/ 312165 w 3269330"/>
              <a:gd name="connsiteY14" fmla="*/ 2414151 h 2557136"/>
              <a:gd name="connsiteX15" fmla="*/ 361677 w 3269330"/>
              <a:gd name="connsiteY15" fmla="*/ 2208922 h 2557136"/>
              <a:gd name="connsiteX16" fmla="*/ 176362 w 3269330"/>
              <a:gd name="connsiteY16" fmla="*/ 2079809 h 2557136"/>
              <a:gd name="connsiteX17" fmla="*/ 149203 w 3269330"/>
              <a:gd name="connsiteY17" fmla="*/ 1915405 h 2557136"/>
              <a:gd name="connsiteX18" fmla="*/ 149202 w 3269330"/>
              <a:gd name="connsiteY18" fmla="*/ 1707897 h 2557136"/>
              <a:gd name="connsiteX19" fmla="*/ 67721 w 3269330"/>
              <a:gd name="connsiteY19" fmla="*/ 1581148 h 2557136"/>
              <a:gd name="connsiteX20" fmla="*/ 49614 w 3269330"/>
              <a:gd name="connsiteY20" fmla="*/ 1454400 h 2557136"/>
              <a:gd name="connsiteX21" fmla="*/ 31507 w 3269330"/>
              <a:gd name="connsiteY21" fmla="*/ 1255223 h 2557136"/>
              <a:gd name="connsiteX22" fmla="*/ 31507 w 3269330"/>
              <a:gd name="connsiteY22" fmla="*/ 939314 h 2557136"/>
              <a:gd name="connsiteX23" fmla="*/ 67721 w 3269330"/>
              <a:gd name="connsiteY23" fmla="*/ 404438 h 2557136"/>
              <a:gd name="connsiteX24" fmla="*/ 819159 w 3269330"/>
              <a:gd name="connsiteY24" fmla="*/ 213594 h 2557136"/>
              <a:gd name="connsiteX25" fmla="*/ 773891 w 3269330"/>
              <a:gd name="connsiteY25" fmla="*/ 186914 h 2557136"/>
              <a:gd name="connsiteX26" fmla="*/ 764838 w 3269330"/>
              <a:gd name="connsiteY26" fmla="*/ 23952 h 2557136"/>
              <a:gd name="connsiteX0" fmla="*/ 764838 w 3269330"/>
              <a:gd name="connsiteY0" fmla="*/ 23952 h 2557136"/>
              <a:gd name="connsiteX1" fmla="*/ 764838 w 3269330"/>
              <a:gd name="connsiteY1" fmla="*/ 23952 h 2557136"/>
              <a:gd name="connsiteX2" fmla="*/ 2367301 w 3269330"/>
              <a:gd name="connsiteY2" fmla="*/ 33005 h 2557136"/>
              <a:gd name="connsiteX3" fmla="*/ 2421622 w 3269330"/>
              <a:gd name="connsiteY3" fmla="*/ 440411 h 2557136"/>
              <a:gd name="connsiteX4" fmla="*/ 3209273 w 3269330"/>
              <a:gd name="connsiteY4" fmla="*/ 413251 h 2557136"/>
              <a:gd name="connsiteX5" fmla="*/ 3209274 w 3269330"/>
              <a:gd name="connsiteY5" fmla="*/ 893566 h 2557136"/>
              <a:gd name="connsiteX6" fmla="*/ 3164006 w 3269330"/>
              <a:gd name="connsiteY6" fmla="*/ 1328372 h 2557136"/>
              <a:gd name="connsiteX7" fmla="*/ 3055364 w 3269330"/>
              <a:gd name="connsiteY7" fmla="*/ 1608308 h 2557136"/>
              <a:gd name="connsiteX8" fmla="*/ 2638905 w 3269330"/>
              <a:gd name="connsiteY8" fmla="*/ 1671683 h 2557136"/>
              <a:gd name="connsiteX9" fmla="*/ 2647959 w 3269330"/>
              <a:gd name="connsiteY9" fmla="*/ 2079089 h 2557136"/>
              <a:gd name="connsiteX10" fmla="*/ 2430675 w 3269330"/>
              <a:gd name="connsiteY10" fmla="*/ 2531762 h 2557136"/>
              <a:gd name="connsiteX11" fmla="*/ 837265 w 3269330"/>
              <a:gd name="connsiteY11" fmla="*/ 2479605 h 2557136"/>
              <a:gd name="connsiteX12" fmla="*/ 828212 w 3269330"/>
              <a:gd name="connsiteY12" fmla="*/ 2301181 h 2557136"/>
              <a:gd name="connsiteX13" fmla="*/ 728624 w 3269330"/>
              <a:gd name="connsiteY13" fmla="*/ 2199669 h 2557136"/>
              <a:gd name="connsiteX14" fmla="*/ 203523 w 3269330"/>
              <a:gd name="connsiteY14" fmla="*/ 2534974 h 2557136"/>
              <a:gd name="connsiteX15" fmla="*/ 361677 w 3269330"/>
              <a:gd name="connsiteY15" fmla="*/ 2208922 h 2557136"/>
              <a:gd name="connsiteX16" fmla="*/ 176362 w 3269330"/>
              <a:gd name="connsiteY16" fmla="*/ 2079809 h 2557136"/>
              <a:gd name="connsiteX17" fmla="*/ 149203 w 3269330"/>
              <a:gd name="connsiteY17" fmla="*/ 1915405 h 2557136"/>
              <a:gd name="connsiteX18" fmla="*/ 149202 w 3269330"/>
              <a:gd name="connsiteY18" fmla="*/ 1707897 h 2557136"/>
              <a:gd name="connsiteX19" fmla="*/ 67721 w 3269330"/>
              <a:gd name="connsiteY19" fmla="*/ 1581148 h 2557136"/>
              <a:gd name="connsiteX20" fmla="*/ 49614 w 3269330"/>
              <a:gd name="connsiteY20" fmla="*/ 1454400 h 2557136"/>
              <a:gd name="connsiteX21" fmla="*/ 31507 w 3269330"/>
              <a:gd name="connsiteY21" fmla="*/ 1255223 h 2557136"/>
              <a:gd name="connsiteX22" fmla="*/ 31507 w 3269330"/>
              <a:gd name="connsiteY22" fmla="*/ 939314 h 2557136"/>
              <a:gd name="connsiteX23" fmla="*/ 67721 w 3269330"/>
              <a:gd name="connsiteY23" fmla="*/ 404438 h 2557136"/>
              <a:gd name="connsiteX24" fmla="*/ 819159 w 3269330"/>
              <a:gd name="connsiteY24" fmla="*/ 213594 h 2557136"/>
              <a:gd name="connsiteX25" fmla="*/ 773891 w 3269330"/>
              <a:gd name="connsiteY25" fmla="*/ 186914 h 2557136"/>
              <a:gd name="connsiteX26" fmla="*/ 764838 w 3269330"/>
              <a:gd name="connsiteY26" fmla="*/ 23952 h 2557136"/>
              <a:gd name="connsiteX0" fmla="*/ 764838 w 3269330"/>
              <a:gd name="connsiteY0" fmla="*/ 23952 h 2558937"/>
              <a:gd name="connsiteX1" fmla="*/ 764838 w 3269330"/>
              <a:gd name="connsiteY1" fmla="*/ 23952 h 2558937"/>
              <a:gd name="connsiteX2" fmla="*/ 2367301 w 3269330"/>
              <a:gd name="connsiteY2" fmla="*/ 33005 h 2558937"/>
              <a:gd name="connsiteX3" fmla="*/ 2421622 w 3269330"/>
              <a:gd name="connsiteY3" fmla="*/ 440411 h 2558937"/>
              <a:gd name="connsiteX4" fmla="*/ 3209273 w 3269330"/>
              <a:gd name="connsiteY4" fmla="*/ 413251 h 2558937"/>
              <a:gd name="connsiteX5" fmla="*/ 3209274 w 3269330"/>
              <a:gd name="connsiteY5" fmla="*/ 893566 h 2558937"/>
              <a:gd name="connsiteX6" fmla="*/ 3164006 w 3269330"/>
              <a:gd name="connsiteY6" fmla="*/ 1328372 h 2558937"/>
              <a:gd name="connsiteX7" fmla="*/ 3055364 w 3269330"/>
              <a:gd name="connsiteY7" fmla="*/ 1608308 h 2558937"/>
              <a:gd name="connsiteX8" fmla="*/ 2638905 w 3269330"/>
              <a:gd name="connsiteY8" fmla="*/ 1671683 h 2558937"/>
              <a:gd name="connsiteX9" fmla="*/ 2647959 w 3269330"/>
              <a:gd name="connsiteY9" fmla="*/ 2079089 h 2558937"/>
              <a:gd name="connsiteX10" fmla="*/ 2430675 w 3269330"/>
              <a:gd name="connsiteY10" fmla="*/ 2531762 h 2558937"/>
              <a:gd name="connsiteX11" fmla="*/ 837265 w 3269330"/>
              <a:gd name="connsiteY11" fmla="*/ 2479605 h 2558937"/>
              <a:gd name="connsiteX12" fmla="*/ 828212 w 3269330"/>
              <a:gd name="connsiteY12" fmla="*/ 2301181 h 2558937"/>
              <a:gd name="connsiteX13" fmla="*/ 728624 w 3269330"/>
              <a:gd name="connsiteY13" fmla="*/ 2199669 h 2558937"/>
              <a:gd name="connsiteX14" fmla="*/ 606121 w 3269330"/>
              <a:gd name="connsiteY14" fmla="*/ 2497035 h 2558937"/>
              <a:gd name="connsiteX15" fmla="*/ 203523 w 3269330"/>
              <a:gd name="connsiteY15" fmla="*/ 2534974 h 2558937"/>
              <a:gd name="connsiteX16" fmla="*/ 361677 w 3269330"/>
              <a:gd name="connsiteY16" fmla="*/ 2208922 h 2558937"/>
              <a:gd name="connsiteX17" fmla="*/ 176362 w 3269330"/>
              <a:gd name="connsiteY17" fmla="*/ 2079809 h 2558937"/>
              <a:gd name="connsiteX18" fmla="*/ 149203 w 3269330"/>
              <a:gd name="connsiteY18" fmla="*/ 1915405 h 2558937"/>
              <a:gd name="connsiteX19" fmla="*/ 149202 w 3269330"/>
              <a:gd name="connsiteY19" fmla="*/ 1707897 h 2558937"/>
              <a:gd name="connsiteX20" fmla="*/ 67721 w 3269330"/>
              <a:gd name="connsiteY20" fmla="*/ 1581148 h 2558937"/>
              <a:gd name="connsiteX21" fmla="*/ 49614 w 3269330"/>
              <a:gd name="connsiteY21" fmla="*/ 1454400 h 2558937"/>
              <a:gd name="connsiteX22" fmla="*/ 31507 w 3269330"/>
              <a:gd name="connsiteY22" fmla="*/ 1255223 h 2558937"/>
              <a:gd name="connsiteX23" fmla="*/ 31507 w 3269330"/>
              <a:gd name="connsiteY23" fmla="*/ 939314 h 2558937"/>
              <a:gd name="connsiteX24" fmla="*/ 67721 w 3269330"/>
              <a:gd name="connsiteY24" fmla="*/ 404438 h 2558937"/>
              <a:gd name="connsiteX25" fmla="*/ 819159 w 3269330"/>
              <a:gd name="connsiteY25" fmla="*/ 213594 h 2558937"/>
              <a:gd name="connsiteX26" fmla="*/ 773891 w 3269330"/>
              <a:gd name="connsiteY26" fmla="*/ 186914 h 2558937"/>
              <a:gd name="connsiteX27" fmla="*/ 764838 w 3269330"/>
              <a:gd name="connsiteY27" fmla="*/ 23952 h 2558937"/>
              <a:gd name="connsiteX0" fmla="*/ 764838 w 3269330"/>
              <a:gd name="connsiteY0" fmla="*/ 23952 h 2558937"/>
              <a:gd name="connsiteX1" fmla="*/ 764838 w 3269330"/>
              <a:gd name="connsiteY1" fmla="*/ 23952 h 2558937"/>
              <a:gd name="connsiteX2" fmla="*/ 2367301 w 3269330"/>
              <a:gd name="connsiteY2" fmla="*/ 33005 h 2558937"/>
              <a:gd name="connsiteX3" fmla="*/ 2421622 w 3269330"/>
              <a:gd name="connsiteY3" fmla="*/ 440411 h 2558937"/>
              <a:gd name="connsiteX4" fmla="*/ 3209273 w 3269330"/>
              <a:gd name="connsiteY4" fmla="*/ 413251 h 2558937"/>
              <a:gd name="connsiteX5" fmla="*/ 3209274 w 3269330"/>
              <a:gd name="connsiteY5" fmla="*/ 893566 h 2558937"/>
              <a:gd name="connsiteX6" fmla="*/ 3164006 w 3269330"/>
              <a:gd name="connsiteY6" fmla="*/ 1328372 h 2558937"/>
              <a:gd name="connsiteX7" fmla="*/ 3055364 w 3269330"/>
              <a:gd name="connsiteY7" fmla="*/ 1608308 h 2558937"/>
              <a:gd name="connsiteX8" fmla="*/ 2638905 w 3269330"/>
              <a:gd name="connsiteY8" fmla="*/ 1671683 h 2558937"/>
              <a:gd name="connsiteX9" fmla="*/ 2647959 w 3269330"/>
              <a:gd name="connsiteY9" fmla="*/ 2079089 h 2558937"/>
              <a:gd name="connsiteX10" fmla="*/ 2430675 w 3269330"/>
              <a:gd name="connsiteY10" fmla="*/ 2531762 h 2558937"/>
              <a:gd name="connsiteX11" fmla="*/ 837265 w 3269330"/>
              <a:gd name="connsiteY11" fmla="*/ 2479605 h 2558937"/>
              <a:gd name="connsiteX12" fmla="*/ 828212 w 3269330"/>
              <a:gd name="connsiteY12" fmla="*/ 2301181 h 2558937"/>
              <a:gd name="connsiteX13" fmla="*/ 728624 w 3269330"/>
              <a:gd name="connsiteY13" fmla="*/ 2199669 h 2558937"/>
              <a:gd name="connsiteX14" fmla="*/ 606121 w 3269330"/>
              <a:gd name="connsiteY14" fmla="*/ 2497035 h 2558937"/>
              <a:gd name="connsiteX15" fmla="*/ 203523 w 3269330"/>
              <a:gd name="connsiteY15" fmla="*/ 2534974 h 2558937"/>
              <a:gd name="connsiteX16" fmla="*/ 361677 w 3269330"/>
              <a:gd name="connsiteY16" fmla="*/ 2208922 h 2558937"/>
              <a:gd name="connsiteX17" fmla="*/ 176362 w 3269330"/>
              <a:gd name="connsiteY17" fmla="*/ 2079809 h 2558937"/>
              <a:gd name="connsiteX18" fmla="*/ 149203 w 3269330"/>
              <a:gd name="connsiteY18" fmla="*/ 1915405 h 2558937"/>
              <a:gd name="connsiteX19" fmla="*/ 149202 w 3269330"/>
              <a:gd name="connsiteY19" fmla="*/ 1707897 h 2558937"/>
              <a:gd name="connsiteX20" fmla="*/ 67721 w 3269330"/>
              <a:gd name="connsiteY20" fmla="*/ 1581148 h 2558937"/>
              <a:gd name="connsiteX21" fmla="*/ 49614 w 3269330"/>
              <a:gd name="connsiteY21" fmla="*/ 1454400 h 2558937"/>
              <a:gd name="connsiteX22" fmla="*/ 31507 w 3269330"/>
              <a:gd name="connsiteY22" fmla="*/ 1255223 h 2558937"/>
              <a:gd name="connsiteX23" fmla="*/ 31507 w 3269330"/>
              <a:gd name="connsiteY23" fmla="*/ 939314 h 2558937"/>
              <a:gd name="connsiteX24" fmla="*/ 67721 w 3269330"/>
              <a:gd name="connsiteY24" fmla="*/ 404438 h 2558937"/>
              <a:gd name="connsiteX25" fmla="*/ 819159 w 3269330"/>
              <a:gd name="connsiteY25" fmla="*/ 213594 h 2558937"/>
              <a:gd name="connsiteX26" fmla="*/ 773891 w 3269330"/>
              <a:gd name="connsiteY26" fmla="*/ 186914 h 2558937"/>
              <a:gd name="connsiteX27" fmla="*/ 764838 w 3269330"/>
              <a:gd name="connsiteY27" fmla="*/ 23952 h 2558937"/>
              <a:gd name="connsiteX0" fmla="*/ 764838 w 3269330"/>
              <a:gd name="connsiteY0" fmla="*/ 23952 h 2557136"/>
              <a:gd name="connsiteX1" fmla="*/ 764838 w 3269330"/>
              <a:gd name="connsiteY1" fmla="*/ 23952 h 2557136"/>
              <a:gd name="connsiteX2" fmla="*/ 2367301 w 3269330"/>
              <a:gd name="connsiteY2" fmla="*/ 33005 h 2557136"/>
              <a:gd name="connsiteX3" fmla="*/ 2421622 w 3269330"/>
              <a:gd name="connsiteY3" fmla="*/ 440411 h 2557136"/>
              <a:gd name="connsiteX4" fmla="*/ 3209273 w 3269330"/>
              <a:gd name="connsiteY4" fmla="*/ 413251 h 2557136"/>
              <a:gd name="connsiteX5" fmla="*/ 3209274 w 3269330"/>
              <a:gd name="connsiteY5" fmla="*/ 893566 h 2557136"/>
              <a:gd name="connsiteX6" fmla="*/ 3164006 w 3269330"/>
              <a:gd name="connsiteY6" fmla="*/ 1328372 h 2557136"/>
              <a:gd name="connsiteX7" fmla="*/ 3055364 w 3269330"/>
              <a:gd name="connsiteY7" fmla="*/ 1608308 h 2557136"/>
              <a:gd name="connsiteX8" fmla="*/ 2638905 w 3269330"/>
              <a:gd name="connsiteY8" fmla="*/ 1671683 h 2557136"/>
              <a:gd name="connsiteX9" fmla="*/ 2647959 w 3269330"/>
              <a:gd name="connsiteY9" fmla="*/ 2079089 h 2557136"/>
              <a:gd name="connsiteX10" fmla="*/ 2430675 w 3269330"/>
              <a:gd name="connsiteY10" fmla="*/ 2531762 h 2557136"/>
              <a:gd name="connsiteX11" fmla="*/ 837265 w 3269330"/>
              <a:gd name="connsiteY11" fmla="*/ 2479605 h 2557136"/>
              <a:gd name="connsiteX12" fmla="*/ 828212 w 3269330"/>
              <a:gd name="connsiteY12" fmla="*/ 2301181 h 2557136"/>
              <a:gd name="connsiteX13" fmla="*/ 728624 w 3269330"/>
              <a:gd name="connsiteY13" fmla="*/ 2199669 h 2557136"/>
              <a:gd name="connsiteX14" fmla="*/ 606121 w 3269330"/>
              <a:gd name="connsiteY14" fmla="*/ 2497035 h 2557136"/>
              <a:gd name="connsiteX15" fmla="*/ 176363 w 3269330"/>
              <a:gd name="connsiteY15" fmla="*/ 2507092 h 2557136"/>
              <a:gd name="connsiteX16" fmla="*/ 361677 w 3269330"/>
              <a:gd name="connsiteY16" fmla="*/ 2208922 h 2557136"/>
              <a:gd name="connsiteX17" fmla="*/ 176362 w 3269330"/>
              <a:gd name="connsiteY17" fmla="*/ 2079809 h 2557136"/>
              <a:gd name="connsiteX18" fmla="*/ 149203 w 3269330"/>
              <a:gd name="connsiteY18" fmla="*/ 1915405 h 2557136"/>
              <a:gd name="connsiteX19" fmla="*/ 149202 w 3269330"/>
              <a:gd name="connsiteY19" fmla="*/ 1707897 h 2557136"/>
              <a:gd name="connsiteX20" fmla="*/ 67721 w 3269330"/>
              <a:gd name="connsiteY20" fmla="*/ 1581148 h 2557136"/>
              <a:gd name="connsiteX21" fmla="*/ 49614 w 3269330"/>
              <a:gd name="connsiteY21" fmla="*/ 1454400 h 2557136"/>
              <a:gd name="connsiteX22" fmla="*/ 31507 w 3269330"/>
              <a:gd name="connsiteY22" fmla="*/ 1255223 h 2557136"/>
              <a:gd name="connsiteX23" fmla="*/ 31507 w 3269330"/>
              <a:gd name="connsiteY23" fmla="*/ 939314 h 2557136"/>
              <a:gd name="connsiteX24" fmla="*/ 67721 w 3269330"/>
              <a:gd name="connsiteY24" fmla="*/ 404438 h 2557136"/>
              <a:gd name="connsiteX25" fmla="*/ 819159 w 3269330"/>
              <a:gd name="connsiteY25" fmla="*/ 213594 h 2557136"/>
              <a:gd name="connsiteX26" fmla="*/ 773891 w 3269330"/>
              <a:gd name="connsiteY26" fmla="*/ 186914 h 2557136"/>
              <a:gd name="connsiteX27" fmla="*/ 764838 w 3269330"/>
              <a:gd name="connsiteY27" fmla="*/ 23952 h 2557136"/>
              <a:gd name="connsiteX0" fmla="*/ 764838 w 3269330"/>
              <a:gd name="connsiteY0" fmla="*/ 23952 h 2557136"/>
              <a:gd name="connsiteX1" fmla="*/ 764838 w 3269330"/>
              <a:gd name="connsiteY1" fmla="*/ 23952 h 2557136"/>
              <a:gd name="connsiteX2" fmla="*/ 2367301 w 3269330"/>
              <a:gd name="connsiteY2" fmla="*/ 33005 h 2557136"/>
              <a:gd name="connsiteX3" fmla="*/ 2421622 w 3269330"/>
              <a:gd name="connsiteY3" fmla="*/ 440411 h 2557136"/>
              <a:gd name="connsiteX4" fmla="*/ 3209273 w 3269330"/>
              <a:gd name="connsiteY4" fmla="*/ 413251 h 2557136"/>
              <a:gd name="connsiteX5" fmla="*/ 3209274 w 3269330"/>
              <a:gd name="connsiteY5" fmla="*/ 893566 h 2557136"/>
              <a:gd name="connsiteX6" fmla="*/ 3164006 w 3269330"/>
              <a:gd name="connsiteY6" fmla="*/ 1328372 h 2557136"/>
              <a:gd name="connsiteX7" fmla="*/ 3055364 w 3269330"/>
              <a:gd name="connsiteY7" fmla="*/ 1608308 h 2557136"/>
              <a:gd name="connsiteX8" fmla="*/ 2638905 w 3269330"/>
              <a:gd name="connsiteY8" fmla="*/ 1671683 h 2557136"/>
              <a:gd name="connsiteX9" fmla="*/ 2647959 w 3269330"/>
              <a:gd name="connsiteY9" fmla="*/ 2079089 h 2557136"/>
              <a:gd name="connsiteX10" fmla="*/ 2430675 w 3269330"/>
              <a:gd name="connsiteY10" fmla="*/ 2531762 h 2557136"/>
              <a:gd name="connsiteX11" fmla="*/ 837265 w 3269330"/>
              <a:gd name="connsiteY11" fmla="*/ 2479605 h 2557136"/>
              <a:gd name="connsiteX12" fmla="*/ 828212 w 3269330"/>
              <a:gd name="connsiteY12" fmla="*/ 2301181 h 2557136"/>
              <a:gd name="connsiteX13" fmla="*/ 728624 w 3269330"/>
              <a:gd name="connsiteY13" fmla="*/ 2199669 h 2557136"/>
              <a:gd name="connsiteX14" fmla="*/ 606121 w 3269330"/>
              <a:gd name="connsiteY14" fmla="*/ 2497035 h 2557136"/>
              <a:gd name="connsiteX15" fmla="*/ 176363 w 3269330"/>
              <a:gd name="connsiteY15" fmla="*/ 2507092 h 2557136"/>
              <a:gd name="connsiteX16" fmla="*/ 361677 w 3269330"/>
              <a:gd name="connsiteY16" fmla="*/ 2208922 h 2557136"/>
              <a:gd name="connsiteX17" fmla="*/ 112988 w 3269330"/>
              <a:gd name="connsiteY17" fmla="*/ 2144866 h 2557136"/>
              <a:gd name="connsiteX18" fmla="*/ 149203 w 3269330"/>
              <a:gd name="connsiteY18" fmla="*/ 1915405 h 2557136"/>
              <a:gd name="connsiteX19" fmla="*/ 149202 w 3269330"/>
              <a:gd name="connsiteY19" fmla="*/ 1707897 h 2557136"/>
              <a:gd name="connsiteX20" fmla="*/ 67721 w 3269330"/>
              <a:gd name="connsiteY20" fmla="*/ 1581148 h 2557136"/>
              <a:gd name="connsiteX21" fmla="*/ 49614 w 3269330"/>
              <a:gd name="connsiteY21" fmla="*/ 1454400 h 2557136"/>
              <a:gd name="connsiteX22" fmla="*/ 31507 w 3269330"/>
              <a:gd name="connsiteY22" fmla="*/ 1255223 h 2557136"/>
              <a:gd name="connsiteX23" fmla="*/ 31507 w 3269330"/>
              <a:gd name="connsiteY23" fmla="*/ 939314 h 2557136"/>
              <a:gd name="connsiteX24" fmla="*/ 67721 w 3269330"/>
              <a:gd name="connsiteY24" fmla="*/ 404438 h 2557136"/>
              <a:gd name="connsiteX25" fmla="*/ 819159 w 3269330"/>
              <a:gd name="connsiteY25" fmla="*/ 213594 h 2557136"/>
              <a:gd name="connsiteX26" fmla="*/ 773891 w 3269330"/>
              <a:gd name="connsiteY26" fmla="*/ 186914 h 2557136"/>
              <a:gd name="connsiteX27" fmla="*/ 764838 w 3269330"/>
              <a:gd name="connsiteY27" fmla="*/ 23952 h 2557136"/>
              <a:gd name="connsiteX0" fmla="*/ 764838 w 3269330"/>
              <a:gd name="connsiteY0" fmla="*/ 23952 h 2557136"/>
              <a:gd name="connsiteX1" fmla="*/ 764838 w 3269330"/>
              <a:gd name="connsiteY1" fmla="*/ 23952 h 2557136"/>
              <a:gd name="connsiteX2" fmla="*/ 2367301 w 3269330"/>
              <a:gd name="connsiteY2" fmla="*/ 33005 h 2557136"/>
              <a:gd name="connsiteX3" fmla="*/ 2421622 w 3269330"/>
              <a:gd name="connsiteY3" fmla="*/ 440411 h 2557136"/>
              <a:gd name="connsiteX4" fmla="*/ 3209273 w 3269330"/>
              <a:gd name="connsiteY4" fmla="*/ 413251 h 2557136"/>
              <a:gd name="connsiteX5" fmla="*/ 3209274 w 3269330"/>
              <a:gd name="connsiteY5" fmla="*/ 893566 h 2557136"/>
              <a:gd name="connsiteX6" fmla="*/ 3164006 w 3269330"/>
              <a:gd name="connsiteY6" fmla="*/ 1328372 h 2557136"/>
              <a:gd name="connsiteX7" fmla="*/ 3055364 w 3269330"/>
              <a:gd name="connsiteY7" fmla="*/ 1608308 h 2557136"/>
              <a:gd name="connsiteX8" fmla="*/ 2638905 w 3269330"/>
              <a:gd name="connsiteY8" fmla="*/ 1671683 h 2557136"/>
              <a:gd name="connsiteX9" fmla="*/ 2647959 w 3269330"/>
              <a:gd name="connsiteY9" fmla="*/ 2079089 h 2557136"/>
              <a:gd name="connsiteX10" fmla="*/ 2430675 w 3269330"/>
              <a:gd name="connsiteY10" fmla="*/ 2531762 h 2557136"/>
              <a:gd name="connsiteX11" fmla="*/ 837265 w 3269330"/>
              <a:gd name="connsiteY11" fmla="*/ 2479605 h 2557136"/>
              <a:gd name="connsiteX12" fmla="*/ 828212 w 3269330"/>
              <a:gd name="connsiteY12" fmla="*/ 2301181 h 2557136"/>
              <a:gd name="connsiteX13" fmla="*/ 728624 w 3269330"/>
              <a:gd name="connsiteY13" fmla="*/ 2199669 h 2557136"/>
              <a:gd name="connsiteX14" fmla="*/ 606121 w 3269330"/>
              <a:gd name="connsiteY14" fmla="*/ 2497035 h 2557136"/>
              <a:gd name="connsiteX15" fmla="*/ 176363 w 3269330"/>
              <a:gd name="connsiteY15" fmla="*/ 2507092 h 2557136"/>
              <a:gd name="connsiteX16" fmla="*/ 361677 w 3269330"/>
              <a:gd name="connsiteY16" fmla="*/ 2208922 h 2557136"/>
              <a:gd name="connsiteX17" fmla="*/ 112988 w 3269330"/>
              <a:gd name="connsiteY17" fmla="*/ 2144866 h 2557136"/>
              <a:gd name="connsiteX18" fmla="*/ 149203 w 3269330"/>
              <a:gd name="connsiteY18" fmla="*/ 1915405 h 2557136"/>
              <a:gd name="connsiteX19" fmla="*/ 194469 w 3269330"/>
              <a:gd name="connsiteY19" fmla="*/ 1698602 h 2557136"/>
              <a:gd name="connsiteX20" fmla="*/ 67721 w 3269330"/>
              <a:gd name="connsiteY20" fmla="*/ 1581148 h 2557136"/>
              <a:gd name="connsiteX21" fmla="*/ 49614 w 3269330"/>
              <a:gd name="connsiteY21" fmla="*/ 1454400 h 2557136"/>
              <a:gd name="connsiteX22" fmla="*/ 31507 w 3269330"/>
              <a:gd name="connsiteY22" fmla="*/ 1255223 h 2557136"/>
              <a:gd name="connsiteX23" fmla="*/ 31507 w 3269330"/>
              <a:gd name="connsiteY23" fmla="*/ 939314 h 2557136"/>
              <a:gd name="connsiteX24" fmla="*/ 67721 w 3269330"/>
              <a:gd name="connsiteY24" fmla="*/ 404438 h 2557136"/>
              <a:gd name="connsiteX25" fmla="*/ 819159 w 3269330"/>
              <a:gd name="connsiteY25" fmla="*/ 213594 h 2557136"/>
              <a:gd name="connsiteX26" fmla="*/ 773891 w 3269330"/>
              <a:gd name="connsiteY26" fmla="*/ 186914 h 2557136"/>
              <a:gd name="connsiteX27" fmla="*/ 764838 w 3269330"/>
              <a:gd name="connsiteY27" fmla="*/ 23952 h 2557136"/>
              <a:gd name="connsiteX0" fmla="*/ 764838 w 3269330"/>
              <a:gd name="connsiteY0" fmla="*/ 23952 h 2557136"/>
              <a:gd name="connsiteX1" fmla="*/ 764838 w 3269330"/>
              <a:gd name="connsiteY1" fmla="*/ 23952 h 2557136"/>
              <a:gd name="connsiteX2" fmla="*/ 2367301 w 3269330"/>
              <a:gd name="connsiteY2" fmla="*/ 33005 h 2557136"/>
              <a:gd name="connsiteX3" fmla="*/ 2421622 w 3269330"/>
              <a:gd name="connsiteY3" fmla="*/ 440411 h 2557136"/>
              <a:gd name="connsiteX4" fmla="*/ 3209273 w 3269330"/>
              <a:gd name="connsiteY4" fmla="*/ 413251 h 2557136"/>
              <a:gd name="connsiteX5" fmla="*/ 3209274 w 3269330"/>
              <a:gd name="connsiteY5" fmla="*/ 893566 h 2557136"/>
              <a:gd name="connsiteX6" fmla="*/ 3164006 w 3269330"/>
              <a:gd name="connsiteY6" fmla="*/ 1328372 h 2557136"/>
              <a:gd name="connsiteX7" fmla="*/ 3055364 w 3269330"/>
              <a:gd name="connsiteY7" fmla="*/ 1608308 h 2557136"/>
              <a:gd name="connsiteX8" fmla="*/ 2638905 w 3269330"/>
              <a:gd name="connsiteY8" fmla="*/ 1671683 h 2557136"/>
              <a:gd name="connsiteX9" fmla="*/ 2647959 w 3269330"/>
              <a:gd name="connsiteY9" fmla="*/ 2079089 h 2557136"/>
              <a:gd name="connsiteX10" fmla="*/ 2430675 w 3269330"/>
              <a:gd name="connsiteY10" fmla="*/ 2531762 h 2557136"/>
              <a:gd name="connsiteX11" fmla="*/ 837265 w 3269330"/>
              <a:gd name="connsiteY11" fmla="*/ 2479605 h 2557136"/>
              <a:gd name="connsiteX12" fmla="*/ 828212 w 3269330"/>
              <a:gd name="connsiteY12" fmla="*/ 2301181 h 2557136"/>
              <a:gd name="connsiteX13" fmla="*/ 728624 w 3269330"/>
              <a:gd name="connsiteY13" fmla="*/ 2199669 h 2557136"/>
              <a:gd name="connsiteX14" fmla="*/ 606121 w 3269330"/>
              <a:gd name="connsiteY14" fmla="*/ 2497035 h 2557136"/>
              <a:gd name="connsiteX15" fmla="*/ 176363 w 3269330"/>
              <a:gd name="connsiteY15" fmla="*/ 2507092 h 2557136"/>
              <a:gd name="connsiteX16" fmla="*/ 361677 w 3269330"/>
              <a:gd name="connsiteY16" fmla="*/ 2208922 h 2557136"/>
              <a:gd name="connsiteX17" fmla="*/ 112988 w 3269330"/>
              <a:gd name="connsiteY17" fmla="*/ 2144866 h 2557136"/>
              <a:gd name="connsiteX18" fmla="*/ 58668 w 3269330"/>
              <a:gd name="connsiteY18" fmla="*/ 1785289 h 2557136"/>
              <a:gd name="connsiteX19" fmla="*/ 194469 w 3269330"/>
              <a:gd name="connsiteY19" fmla="*/ 1698602 h 2557136"/>
              <a:gd name="connsiteX20" fmla="*/ 67721 w 3269330"/>
              <a:gd name="connsiteY20" fmla="*/ 1581148 h 2557136"/>
              <a:gd name="connsiteX21" fmla="*/ 49614 w 3269330"/>
              <a:gd name="connsiteY21" fmla="*/ 1454400 h 2557136"/>
              <a:gd name="connsiteX22" fmla="*/ 31507 w 3269330"/>
              <a:gd name="connsiteY22" fmla="*/ 1255223 h 2557136"/>
              <a:gd name="connsiteX23" fmla="*/ 31507 w 3269330"/>
              <a:gd name="connsiteY23" fmla="*/ 939314 h 2557136"/>
              <a:gd name="connsiteX24" fmla="*/ 67721 w 3269330"/>
              <a:gd name="connsiteY24" fmla="*/ 404438 h 2557136"/>
              <a:gd name="connsiteX25" fmla="*/ 819159 w 3269330"/>
              <a:gd name="connsiteY25" fmla="*/ 213594 h 2557136"/>
              <a:gd name="connsiteX26" fmla="*/ 773891 w 3269330"/>
              <a:gd name="connsiteY26" fmla="*/ 186914 h 2557136"/>
              <a:gd name="connsiteX27" fmla="*/ 764838 w 3269330"/>
              <a:gd name="connsiteY27" fmla="*/ 23952 h 2557136"/>
              <a:gd name="connsiteX0" fmla="*/ 889906 w 3394398"/>
              <a:gd name="connsiteY0" fmla="*/ 23952 h 2557136"/>
              <a:gd name="connsiteX1" fmla="*/ 889906 w 3394398"/>
              <a:gd name="connsiteY1" fmla="*/ 23952 h 2557136"/>
              <a:gd name="connsiteX2" fmla="*/ 2492369 w 3394398"/>
              <a:gd name="connsiteY2" fmla="*/ 33005 h 2557136"/>
              <a:gd name="connsiteX3" fmla="*/ 2546690 w 3394398"/>
              <a:gd name="connsiteY3" fmla="*/ 440411 h 2557136"/>
              <a:gd name="connsiteX4" fmla="*/ 3334341 w 3394398"/>
              <a:gd name="connsiteY4" fmla="*/ 413251 h 2557136"/>
              <a:gd name="connsiteX5" fmla="*/ 3334342 w 3394398"/>
              <a:gd name="connsiteY5" fmla="*/ 893566 h 2557136"/>
              <a:gd name="connsiteX6" fmla="*/ 3289074 w 3394398"/>
              <a:gd name="connsiteY6" fmla="*/ 1328372 h 2557136"/>
              <a:gd name="connsiteX7" fmla="*/ 3180432 w 3394398"/>
              <a:gd name="connsiteY7" fmla="*/ 1608308 h 2557136"/>
              <a:gd name="connsiteX8" fmla="*/ 2763973 w 3394398"/>
              <a:gd name="connsiteY8" fmla="*/ 1671683 h 2557136"/>
              <a:gd name="connsiteX9" fmla="*/ 2773027 w 3394398"/>
              <a:gd name="connsiteY9" fmla="*/ 2079089 h 2557136"/>
              <a:gd name="connsiteX10" fmla="*/ 2555743 w 3394398"/>
              <a:gd name="connsiteY10" fmla="*/ 2531762 h 2557136"/>
              <a:gd name="connsiteX11" fmla="*/ 962333 w 3394398"/>
              <a:gd name="connsiteY11" fmla="*/ 2479605 h 2557136"/>
              <a:gd name="connsiteX12" fmla="*/ 953280 w 3394398"/>
              <a:gd name="connsiteY12" fmla="*/ 2301181 h 2557136"/>
              <a:gd name="connsiteX13" fmla="*/ 853692 w 3394398"/>
              <a:gd name="connsiteY13" fmla="*/ 2199669 h 2557136"/>
              <a:gd name="connsiteX14" fmla="*/ 731189 w 3394398"/>
              <a:gd name="connsiteY14" fmla="*/ 2497035 h 2557136"/>
              <a:gd name="connsiteX15" fmla="*/ 301431 w 3394398"/>
              <a:gd name="connsiteY15" fmla="*/ 2507092 h 2557136"/>
              <a:gd name="connsiteX16" fmla="*/ 486745 w 3394398"/>
              <a:gd name="connsiteY16" fmla="*/ 2208922 h 2557136"/>
              <a:gd name="connsiteX17" fmla="*/ 238056 w 3394398"/>
              <a:gd name="connsiteY17" fmla="*/ 2144866 h 2557136"/>
              <a:gd name="connsiteX18" fmla="*/ 183736 w 3394398"/>
              <a:gd name="connsiteY18" fmla="*/ 1785289 h 2557136"/>
              <a:gd name="connsiteX19" fmla="*/ 2666 w 3394398"/>
              <a:gd name="connsiteY19" fmla="*/ 1522017 h 2557136"/>
              <a:gd name="connsiteX20" fmla="*/ 192789 w 3394398"/>
              <a:gd name="connsiteY20" fmla="*/ 1581148 h 2557136"/>
              <a:gd name="connsiteX21" fmla="*/ 174682 w 3394398"/>
              <a:gd name="connsiteY21" fmla="*/ 1454400 h 2557136"/>
              <a:gd name="connsiteX22" fmla="*/ 156575 w 3394398"/>
              <a:gd name="connsiteY22" fmla="*/ 1255223 h 2557136"/>
              <a:gd name="connsiteX23" fmla="*/ 156575 w 3394398"/>
              <a:gd name="connsiteY23" fmla="*/ 939314 h 2557136"/>
              <a:gd name="connsiteX24" fmla="*/ 192789 w 3394398"/>
              <a:gd name="connsiteY24" fmla="*/ 404438 h 2557136"/>
              <a:gd name="connsiteX25" fmla="*/ 944227 w 3394398"/>
              <a:gd name="connsiteY25" fmla="*/ 213594 h 2557136"/>
              <a:gd name="connsiteX26" fmla="*/ 898959 w 3394398"/>
              <a:gd name="connsiteY26" fmla="*/ 186914 h 2557136"/>
              <a:gd name="connsiteX27" fmla="*/ 889906 w 3394398"/>
              <a:gd name="connsiteY27" fmla="*/ 23952 h 2557136"/>
              <a:gd name="connsiteX0" fmla="*/ 889833 w 3394325"/>
              <a:gd name="connsiteY0" fmla="*/ 23952 h 2557136"/>
              <a:gd name="connsiteX1" fmla="*/ 889833 w 3394325"/>
              <a:gd name="connsiteY1" fmla="*/ 23952 h 2557136"/>
              <a:gd name="connsiteX2" fmla="*/ 2492296 w 3394325"/>
              <a:gd name="connsiteY2" fmla="*/ 33005 h 2557136"/>
              <a:gd name="connsiteX3" fmla="*/ 2546617 w 3394325"/>
              <a:gd name="connsiteY3" fmla="*/ 440411 h 2557136"/>
              <a:gd name="connsiteX4" fmla="*/ 3334268 w 3394325"/>
              <a:gd name="connsiteY4" fmla="*/ 413251 h 2557136"/>
              <a:gd name="connsiteX5" fmla="*/ 3334269 w 3394325"/>
              <a:gd name="connsiteY5" fmla="*/ 893566 h 2557136"/>
              <a:gd name="connsiteX6" fmla="*/ 3289001 w 3394325"/>
              <a:gd name="connsiteY6" fmla="*/ 1328372 h 2557136"/>
              <a:gd name="connsiteX7" fmla="*/ 3180359 w 3394325"/>
              <a:gd name="connsiteY7" fmla="*/ 1608308 h 2557136"/>
              <a:gd name="connsiteX8" fmla="*/ 2763900 w 3394325"/>
              <a:gd name="connsiteY8" fmla="*/ 1671683 h 2557136"/>
              <a:gd name="connsiteX9" fmla="*/ 2772954 w 3394325"/>
              <a:gd name="connsiteY9" fmla="*/ 2079089 h 2557136"/>
              <a:gd name="connsiteX10" fmla="*/ 2555670 w 3394325"/>
              <a:gd name="connsiteY10" fmla="*/ 2531762 h 2557136"/>
              <a:gd name="connsiteX11" fmla="*/ 962260 w 3394325"/>
              <a:gd name="connsiteY11" fmla="*/ 2479605 h 2557136"/>
              <a:gd name="connsiteX12" fmla="*/ 953207 w 3394325"/>
              <a:gd name="connsiteY12" fmla="*/ 2301181 h 2557136"/>
              <a:gd name="connsiteX13" fmla="*/ 853619 w 3394325"/>
              <a:gd name="connsiteY13" fmla="*/ 2199669 h 2557136"/>
              <a:gd name="connsiteX14" fmla="*/ 731116 w 3394325"/>
              <a:gd name="connsiteY14" fmla="*/ 2497035 h 2557136"/>
              <a:gd name="connsiteX15" fmla="*/ 301358 w 3394325"/>
              <a:gd name="connsiteY15" fmla="*/ 2507092 h 2557136"/>
              <a:gd name="connsiteX16" fmla="*/ 486672 w 3394325"/>
              <a:gd name="connsiteY16" fmla="*/ 2208922 h 2557136"/>
              <a:gd name="connsiteX17" fmla="*/ 237983 w 3394325"/>
              <a:gd name="connsiteY17" fmla="*/ 2144866 h 2557136"/>
              <a:gd name="connsiteX18" fmla="*/ 183663 w 3394325"/>
              <a:gd name="connsiteY18" fmla="*/ 1785289 h 2557136"/>
              <a:gd name="connsiteX19" fmla="*/ 2593 w 3394325"/>
              <a:gd name="connsiteY19" fmla="*/ 1522017 h 2557136"/>
              <a:gd name="connsiteX20" fmla="*/ 192716 w 3394325"/>
              <a:gd name="connsiteY20" fmla="*/ 1581148 h 2557136"/>
              <a:gd name="connsiteX21" fmla="*/ 138395 w 3394325"/>
              <a:gd name="connsiteY21" fmla="*/ 1454400 h 2557136"/>
              <a:gd name="connsiteX22" fmla="*/ 156502 w 3394325"/>
              <a:gd name="connsiteY22" fmla="*/ 1255223 h 2557136"/>
              <a:gd name="connsiteX23" fmla="*/ 156502 w 3394325"/>
              <a:gd name="connsiteY23" fmla="*/ 939314 h 2557136"/>
              <a:gd name="connsiteX24" fmla="*/ 192716 w 3394325"/>
              <a:gd name="connsiteY24" fmla="*/ 404438 h 2557136"/>
              <a:gd name="connsiteX25" fmla="*/ 944154 w 3394325"/>
              <a:gd name="connsiteY25" fmla="*/ 213594 h 2557136"/>
              <a:gd name="connsiteX26" fmla="*/ 898886 w 3394325"/>
              <a:gd name="connsiteY26" fmla="*/ 186914 h 2557136"/>
              <a:gd name="connsiteX27" fmla="*/ 889833 w 3394325"/>
              <a:gd name="connsiteY27" fmla="*/ 23952 h 2557136"/>
              <a:gd name="connsiteX0" fmla="*/ 889833 w 3394325"/>
              <a:gd name="connsiteY0" fmla="*/ 23952 h 2557136"/>
              <a:gd name="connsiteX1" fmla="*/ 889833 w 3394325"/>
              <a:gd name="connsiteY1" fmla="*/ 23952 h 2557136"/>
              <a:gd name="connsiteX2" fmla="*/ 2492296 w 3394325"/>
              <a:gd name="connsiteY2" fmla="*/ 33005 h 2557136"/>
              <a:gd name="connsiteX3" fmla="*/ 2546617 w 3394325"/>
              <a:gd name="connsiteY3" fmla="*/ 440411 h 2557136"/>
              <a:gd name="connsiteX4" fmla="*/ 3334268 w 3394325"/>
              <a:gd name="connsiteY4" fmla="*/ 413251 h 2557136"/>
              <a:gd name="connsiteX5" fmla="*/ 3334269 w 3394325"/>
              <a:gd name="connsiteY5" fmla="*/ 893566 h 2557136"/>
              <a:gd name="connsiteX6" fmla="*/ 3289001 w 3394325"/>
              <a:gd name="connsiteY6" fmla="*/ 1328372 h 2557136"/>
              <a:gd name="connsiteX7" fmla="*/ 3180359 w 3394325"/>
              <a:gd name="connsiteY7" fmla="*/ 1608308 h 2557136"/>
              <a:gd name="connsiteX8" fmla="*/ 2763900 w 3394325"/>
              <a:gd name="connsiteY8" fmla="*/ 1671683 h 2557136"/>
              <a:gd name="connsiteX9" fmla="*/ 2908756 w 3394325"/>
              <a:gd name="connsiteY9" fmla="*/ 2060501 h 2557136"/>
              <a:gd name="connsiteX10" fmla="*/ 2555670 w 3394325"/>
              <a:gd name="connsiteY10" fmla="*/ 2531762 h 2557136"/>
              <a:gd name="connsiteX11" fmla="*/ 962260 w 3394325"/>
              <a:gd name="connsiteY11" fmla="*/ 2479605 h 2557136"/>
              <a:gd name="connsiteX12" fmla="*/ 953207 w 3394325"/>
              <a:gd name="connsiteY12" fmla="*/ 2301181 h 2557136"/>
              <a:gd name="connsiteX13" fmla="*/ 853619 w 3394325"/>
              <a:gd name="connsiteY13" fmla="*/ 2199669 h 2557136"/>
              <a:gd name="connsiteX14" fmla="*/ 731116 w 3394325"/>
              <a:gd name="connsiteY14" fmla="*/ 2497035 h 2557136"/>
              <a:gd name="connsiteX15" fmla="*/ 301358 w 3394325"/>
              <a:gd name="connsiteY15" fmla="*/ 2507092 h 2557136"/>
              <a:gd name="connsiteX16" fmla="*/ 486672 w 3394325"/>
              <a:gd name="connsiteY16" fmla="*/ 2208922 h 2557136"/>
              <a:gd name="connsiteX17" fmla="*/ 237983 w 3394325"/>
              <a:gd name="connsiteY17" fmla="*/ 2144866 h 2557136"/>
              <a:gd name="connsiteX18" fmla="*/ 183663 w 3394325"/>
              <a:gd name="connsiteY18" fmla="*/ 1785289 h 2557136"/>
              <a:gd name="connsiteX19" fmla="*/ 2593 w 3394325"/>
              <a:gd name="connsiteY19" fmla="*/ 1522017 h 2557136"/>
              <a:gd name="connsiteX20" fmla="*/ 192716 w 3394325"/>
              <a:gd name="connsiteY20" fmla="*/ 1581148 h 2557136"/>
              <a:gd name="connsiteX21" fmla="*/ 138395 w 3394325"/>
              <a:gd name="connsiteY21" fmla="*/ 1454400 h 2557136"/>
              <a:gd name="connsiteX22" fmla="*/ 156502 w 3394325"/>
              <a:gd name="connsiteY22" fmla="*/ 1255223 h 2557136"/>
              <a:gd name="connsiteX23" fmla="*/ 156502 w 3394325"/>
              <a:gd name="connsiteY23" fmla="*/ 939314 h 2557136"/>
              <a:gd name="connsiteX24" fmla="*/ 192716 w 3394325"/>
              <a:gd name="connsiteY24" fmla="*/ 404438 h 2557136"/>
              <a:gd name="connsiteX25" fmla="*/ 944154 w 3394325"/>
              <a:gd name="connsiteY25" fmla="*/ 213594 h 2557136"/>
              <a:gd name="connsiteX26" fmla="*/ 898886 w 3394325"/>
              <a:gd name="connsiteY26" fmla="*/ 186914 h 2557136"/>
              <a:gd name="connsiteX27" fmla="*/ 889833 w 3394325"/>
              <a:gd name="connsiteY27" fmla="*/ 23952 h 2557136"/>
              <a:gd name="connsiteX0" fmla="*/ 889833 w 3394325"/>
              <a:gd name="connsiteY0" fmla="*/ 23952 h 2557136"/>
              <a:gd name="connsiteX1" fmla="*/ 889833 w 3394325"/>
              <a:gd name="connsiteY1" fmla="*/ 23952 h 2557136"/>
              <a:gd name="connsiteX2" fmla="*/ 2492296 w 3394325"/>
              <a:gd name="connsiteY2" fmla="*/ 33005 h 2557136"/>
              <a:gd name="connsiteX3" fmla="*/ 2546617 w 3394325"/>
              <a:gd name="connsiteY3" fmla="*/ 440411 h 2557136"/>
              <a:gd name="connsiteX4" fmla="*/ 3334268 w 3394325"/>
              <a:gd name="connsiteY4" fmla="*/ 413251 h 2557136"/>
              <a:gd name="connsiteX5" fmla="*/ 3334269 w 3394325"/>
              <a:gd name="connsiteY5" fmla="*/ 893566 h 2557136"/>
              <a:gd name="connsiteX6" fmla="*/ 3289001 w 3394325"/>
              <a:gd name="connsiteY6" fmla="*/ 1328372 h 2557136"/>
              <a:gd name="connsiteX7" fmla="*/ 3180359 w 3394325"/>
              <a:gd name="connsiteY7" fmla="*/ 1608308 h 2557136"/>
              <a:gd name="connsiteX8" fmla="*/ 2763900 w 3394325"/>
              <a:gd name="connsiteY8" fmla="*/ 1671683 h 2557136"/>
              <a:gd name="connsiteX9" fmla="*/ 2908756 w 3394325"/>
              <a:gd name="connsiteY9" fmla="*/ 2060501 h 2557136"/>
              <a:gd name="connsiteX10" fmla="*/ 2555670 w 3394325"/>
              <a:gd name="connsiteY10" fmla="*/ 2531762 h 2557136"/>
              <a:gd name="connsiteX11" fmla="*/ 962260 w 3394325"/>
              <a:gd name="connsiteY11" fmla="*/ 2479605 h 2557136"/>
              <a:gd name="connsiteX12" fmla="*/ 953207 w 3394325"/>
              <a:gd name="connsiteY12" fmla="*/ 2301181 h 2557136"/>
              <a:gd name="connsiteX13" fmla="*/ 853619 w 3394325"/>
              <a:gd name="connsiteY13" fmla="*/ 2199669 h 2557136"/>
              <a:gd name="connsiteX14" fmla="*/ 731116 w 3394325"/>
              <a:gd name="connsiteY14" fmla="*/ 2497035 h 2557136"/>
              <a:gd name="connsiteX15" fmla="*/ 301358 w 3394325"/>
              <a:gd name="connsiteY15" fmla="*/ 2507092 h 2557136"/>
              <a:gd name="connsiteX16" fmla="*/ 486672 w 3394325"/>
              <a:gd name="connsiteY16" fmla="*/ 2208922 h 2557136"/>
              <a:gd name="connsiteX17" fmla="*/ 237983 w 3394325"/>
              <a:gd name="connsiteY17" fmla="*/ 2144866 h 2557136"/>
              <a:gd name="connsiteX18" fmla="*/ 183663 w 3394325"/>
              <a:gd name="connsiteY18" fmla="*/ 1785289 h 2557136"/>
              <a:gd name="connsiteX19" fmla="*/ 2593 w 3394325"/>
              <a:gd name="connsiteY19" fmla="*/ 1522017 h 2557136"/>
              <a:gd name="connsiteX20" fmla="*/ 192716 w 3394325"/>
              <a:gd name="connsiteY20" fmla="*/ 1581148 h 2557136"/>
              <a:gd name="connsiteX21" fmla="*/ 138395 w 3394325"/>
              <a:gd name="connsiteY21" fmla="*/ 1454400 h 2557136"/>
              <a:gd name="connsiteX22" fmla="*/ 156502 w 3394325"/>
              <a:gd name="connsiteY22" fmla="*/ 1255223 h 2557136"/>
              <a:gd name="connsiteX23" fmla="*/ 156502 w 3394325"/>
              <a:gd name="connsiteY23" fmla="*/ 939314 h 2557136"/>
              <a:gd name="connsiteX24" fmla="*/ 192716 w 3394325"/>
              <a:gd name="connsiteY24" fmla="*/ 404438 h 2557136"/>
              <a:gd name="connsiteX25" fmla="*/ 944154 w 3394325"/>
              <a:gd name="connsiteY25" fmla="*/ 213594 h 2557136"/>
              <a:gd name="connsiteX26" fmla="*/ 898886 w 3394325"/>
              <a:gd name="connsiteY26" fmla="*/ 186914 h 2557136"/>
              <a:gd name="connsiteX27" fmla="*/ 889833 w 3394325"/>
              <a:gd name="connsiteY27" fmla="*/ 23952 h 2557136"/>
              <a:gd name="connsiteX0" fmla="*/ 889833 w 3394325"/>
              <a:gd name="connsiteY0" fmla="*/ 23952 h 2557136"/>
              <a:gd name="connsiteX1" fmla="*/ 889833 w 3394325"/>
              <a:gd name="connsiteY1" fmla="*/ 23952 h 2557136"/>
              <a:gd name="connsiteX2" fmla="*/ 2492296 w 3394325"/>
              <a:gd name="connsiteY2" fmla="*/ 33005 h 2557136"/>
              <a:gd name="connsiteX3" fmla="*/ 2546617 w 3394325"/>
              <a:gd name="connsiteY3" fmla="*/ 440411 h 2557136"/>
              <a:gd name="connsiteX4" fmla="*/ 3334268 w 3394325"/>
              <a:gd name="connsiteY4" fmla="*/ 413251 h 2557136"/>
              <a:gd name="connsiteX5" fmla="*/ 3334269 w 3394325"/>
              <a:gd name="connsiteY5" fmla="*/ 893566 h 2557136"/>
              <a:gd name="connsiteX6" fmla="*/ 3289001 w 3394325"/>
              <a:gd name="connsiteY6" fmla="*/ 1328372 h 2557136"/>
              <a:gd name="connsiteX7" fmla="*/ 3180359 w 3394325"/>
              <a:gd name="connsiteY7" fmla="*/ 1608308 h 2557136"/>
              <a:gd name="connsiteX8" fmla="*/ 2854434 w 3394325"/>
              <a:gd name="connsiteY8" fmla="*/ 1708859 h 2557136"/>
              <a:gd name="connsiteX9" fmla="*/ 2908756 w 3394325"/>
              <a:gd name="connsiteY9" fmla="*/ 2060501 h 2557136"/>
              <a:gd name="connsiteX10" fmla="*/ 2555670 w 3394325"/>
              <a:gd name="connsiteY10" fmla="*/ 2531762 h 2557136"/>
              <a:gd name="connsiteX11" fmla="*/ 962260 w 3394325"/>
              <a:gd name="connsiteY11" fmla="*/ 2479605 h 2557136"/>
              <a:gd name="connsiteX12" fmla="*/ 953207 w 3394325"/>
              <a:gd name="connsiteY12" fmla="*/ 2301181 h 2557136"/>
              <a:gd name="connsiteX13" fmla="*/ 853619 w 3394325"/>
              <a:gd name="connsiteY13" fmla="*/ 2199669 h 2557136"/>
              <a:gd name="connsiteX14" fmla="*/ 731116 w 3394325"/>
              <a:gd name="connsiteY14" fmla="*/ 2497035 h 2557136"/>
              <a:gd name="connsiteX15" fmla="*/ 301358 w 3394325"/>
              <a:gd name="connsiteY15" fmla="*/ 2507092 h 2557136"/>
              <a:gd name="connsiteX16" fmla="*/ 486672 w 3394325"/>
              <a:gd name="connsiteY16" fmla="*/ 2208922 h 2557136"/>
              <a:gd name="connsiteX17" fmla="*/ 237983 w 3394325"/>
              <a:gd name="connsiteY17" fmla="*/ 2144866 h 2557136"/>
              <a:gd name="connsiteX18" fmla="*/ 183663 w 3394325"/>
              <a:gd name="connsiteY18" fmla="*/ 1785289 h 2557136"/>
              <a:gd name="connsiteX19" fmla="*/ 2593 w 3394325"/>
              <a:gd name="connsiteY19" fmla="*/ 1522017 h 2557136"/>
              <a:gd name="connsiteX20" fmla="*/ 192716 w 3394325"/>
              <a:gd name="connsiteY20" fmla="*/ 1581148 h 2557136"/>
              <a:gd name="connsiteX21" fmla="*/ 138395 w 3394325"/>
              <a:gd name="connsiteY21" fmla="*/ 1454400 h 2557136"/>
              <a:gd name="connsiteX22" fmla="*/ 156502 w 3394325"/>
              <a:gd name="connsiteY22" fmla="*/ 1255223 h 2557136"/>
              <a:gd name="connsiteX23" fmla="*/ 156502 w 3394325"/>
              <a:gd name="connsiteY23" fmla="*/ 939314 h 2557136"/>
              <a:gd name="connsiteX24" fmla="*/ 192716 w 3394325"/>
              <a:gd name="connsiteY24" fmla="*/ 404438 h 2557136"/>
              <a:gd name="connsiteX25" fmla="*/ 944154 w 3394325"/>
              <a:gd name="connsiteY25" fmla="*/ 213594 h 2557136"/>
              <a:gd name="connsiteX26" fmla="*/ 898886 w 3394325"/>
              <a:gd name="connsiteY26" fmla="*/ 186914 h 2557136"/>
              <a:gd name="connsiteX27" fmla="*/ 889833 w 3394325"/>
              <a:gd name="connsiteY27" fmla="*/ 23952 h 2557136"/>
              <a:gd name="connsiteX0" fmla="*/ 889833 w 3394325"/>
              <a:gd name="connsiteY0" fmla="*/ 23952 h 2557136"/>
              <a:gd name="connsiteX1" fmla="*/ 889833 w 3394325"/>
              <a:gd name="connsiteY1" fmla="*/ 23952 h 2557136"/>
              <a:gd name="connsiteX2" fmla="*/ 2492296 w 3394325"/>
              <a:gd name="connsiteY2" fmla="*/ 33005 h 2557136"/>
              <a:gd name="connsiteX3" fmla="*/ 2546617 w 3394325"/>
              <a:gd name="connsiteY3" fmla="*/ 440411 h 2557136"/>
              <a:gd name="connsiteX4" fmla="*/ 3334268 w 3394325"/>
              <a:gd name="connsiteY4" fmla="*/ 413251 h 2557136"/>
              <a:gd name="connsiteX5" fmla="*/ 3334269 w 3394325"/>
              <a:gd name="connsiteY5" fmla="*/ 893566 h 2557136"/>
              <a:gd name="connsiteX6" fmla="*/ 3289001 w 3394325"/>
              <a:gd name="connsiteY6" fmla="*/ 1328372 h 2557136"/>
              <a:gd name="connsiteX7" fmla="*/ 3162252 w 3394325"/>
              <a:gd name="connsiteY7" fmla="*/ 1701248 h 2557136"/>
              <a:gd name="connsiteX8" fmla="*/ 2854434 w 3394325"/>
              <a:gd name="connsiteY8" fmla="*/ 1708859 h 2557136"/>
              <a:gd name="connsiteX9" fmla="*/ 2908756 w 3394325"/>
              <a:gd name="connsiteY9" fmla="*/ 2060501 h 2557136"/>
              <a:gd name="connsiteX10" fmla="*/ 2555670 w 3394325"/>
              <a:gd name="connsiteY10" fmla="*/ 2531762 h 2557136"/>
              <a:gd name="connsiteX11" fmla="*/ 962260 w 3394325"/>
              <a:gd name="connsiteY11" fmla="*/ 2479605 h 2557136"/>
              <a:gd name="connsiteX12" fmla="*/ 953207 w 3394325"/>
              <a:gd name="connsiteY12" fmla="*/ 2301181 h 2557136"/>
              <a:gd name="connsiteX13" fmla="*/ 853619 w 3394325"/>
              <a:gd name="connsiteY13" fmla="*/ 2199669 h 2557136"/>
              <a:gd name="connsiteX14" fmla="*/ 731116 w 3394325"/>
              <a:gd name="connsiteY14" fmla="*/ 2497035 h 2557136"/>
              <a:gd name="connsiteX15" fmla="*/ 301358 w 3394325"/>
              <a:gd name="connsiteY15" fmla="*/ 2507092 h 2557136"/>
              <a:gd name="connsiteX16" fmla="*/ 486672 w 3394325"/>
              <a:gd name="connsiteY16" fmla="*/ 2208922 h 2557136"/>
              <a:gd name="connsiteX17" fmla="*/ 237983 w 3394325"/>
              <a:gd name="connsiteY17" fmla="*/ 2144866 h 2557136"/>
              <a:gd name="connsiteX18" fmla="*/ 183663 w 3394325"/>
              <a:gd name="connsiteY18" fmla="*/ 1785289 h 2557136"/>
              <a:gd name="connsiteX19" fmla="*/ 2593 w 3394325"/>
              <a:gd name="connsiteY19" fmla="*/ 1522017 h 2557136"/>
              <a:gd name="connsiteX20" fmla="*/ 192716 w 3394325"/>
              <a:gd name="connsiteY20" fmla="*/ 1581148 h 2557136"/>
              <a:gd name="connsiteX21" fmla="*/ 138395 w 3394325"/>
              <a:gd name="connsiteY21" fmla="*/ 1454400 h 2557136"/>
              <a:gd name="connsiteX22" fmla="*/ 156502 w 3394325"/>
              <a:gd name="connsiteY22" fmla="*/ 1255223 h 2557136"/>
              <a:gd name="connsiteX23" fmla="*/ 156502 w 3394325"/>
              <a:gd name="connsiteY23" fmla="*/ 939314 h 2557136"/>
              <a:gd name="connsiteX24" fmla="*/ 192716 w 3394325"/>
              <a:gd name="connsiteY24" fmla="*/ 404438 h 2557136"/>
              <a:gd name="connsiteX25" fmla="*/ 944154 w 3394325"/>
              <a:gd name="connsiteY25" fmla="*/ 213594 h 2557136"/>
              <a:gd name="connsiteX26" fmla="*/ 898886 w 3394325"/>
              <a:gd name="connsiteY26" fmla="*/ 186914 h 2557136"/>
              <a:gd name="connsiteX27" fmla="*/ 889833 w 3394325"/>
              <a:gd name="connsiteY27" fmla="*/ 23952 h 2557136"/>
              <a:gd name="connsiteX0" fmla="*/ 889833 w 3394325"/>
              <a:gd name="connsiteY0" fmla="*/ 23952 h 2557136"/>
              <a:gd name="connsiteX1" fmla="*/ 889833 w 3394325"/>
              <a:gd name="connsiteY1" fmla="*/ 23952 h 2557136"/>
              <a:gd name="connsiteX2" fmla="*/ 2492296 w 3394325"/>
              <a:gd name="connsiteY2" fmla="*/ 33005 h 2557136"/>
              <a:gd name="connsiteX3" fmla="*/ 2546617 w 3394325"/>
              <a:gd name="connsiteY3" fmla="*/ 440411 h 2557136"/>
              <a:gd name="connsiteX4" fmla="*/ 3334268 w 3394325"/>
              <a:gd name="connsiteY4" fmla="*/ 413251 h 2557136"/>
              <a:gd name="connsiteX5" fmla="*/ 3334269 w 3394325"/>
              <a:gd name="connsiteY5" fmla="*/ 893566 h 2557136"/>
              <a:gd name="connsiteX6" fmla="*/ 3289001 w 3394325"/>
              <a:gd name="connsiteY6" fmla="*/ 1328372 h 2557136"/>
              <a:gd name="connsiteX7" fmla="*/ 3162252 w 3394325"/>
              <a:gd name="connsiteY7" fmla="*/ 1701248 h 2557136"/>
              <a:gd name="connsiteX8" fmla="*/ 2854434 w 3394325"/>
              <a:gd name="connsiteY8" fmla="*/ 1708859 h 2557136"/>
              <a:gd name="connsiteX9" fmla="*/ 2908756 w 3394325"/>
              <a:gd name="connsiteY9" fmla="*/ 2060501 h 2557136"/>
              <a:gd name="connsiteX10" fmla="*/ 2555670 w 3394325"/>
              <a:gd name="connsiteY10" fmla="*/ 2531762 h 2557136"/>
              <a:gd name="connsiteX11" fmla="*/ 962260 w 3394325"/>
              <a:gd name="connsiteY11" fmla="*/ 2479605 h 2557136"/>
              <a:gd name="connsiteX12" fmla="*/ 953207 w 3394325"/>
              <a:gd name="connsiteY12" fmla="*/ 2301181 h 2557136"/>
              <a:gd name="connsiteX13" fmla="*/ 853619 w 3394325"/>
              <a:gd name="connsiteY13" fmla="*/ 2199669 h 2557136"/>
              <a:gd name="connsiteX14" fmla="*/ 731116 w 3394325"/>
              <a:gd name="connsiteY14" fmla="*/ 2497035 h 2557136"/>
              <a:gd name="connsiteX15" fmla="*/ 301358 w 3394325"/>
              <a:gd name="connsiteY15" fmla="*/ 2507092 h 2557136"/>
              <a:gd name="connsiteX16" fmla="*/ 486672 w 3394325"/>
              <a:gd name="connsiteY16" fmla="*/ 2208922 h 2557136"/>
              <a:gd name="connsiteX17" fmla="*/ 337572 w 3394325"/>
              <a:gd name="connsiteY17" fmla="*/ 2042632 h 2557136"/>
              <a:gd name="connsiteX18" fmla="*/ 183663 w 3394325"/>
              <a:gd name="connsiteY18" fmla="*/ 1785289 h 2557136"/>
              <a:gd name="connsiteX19" fmla="*/ 2593 w 3394325"/>
              <a:gd name="connsiteY19" fmla="*/ 1522017 h 2557136"/>
              <a:gd name="connsiteX20" fmla="*/ 192716 w 3394325"/>
              <a:gd name="connsiteY20" fmla="*/ 1581148 h 2557136"/>
              <a:gd name="connsiteX21" fmla="*/ 138395 w 3394325"/>
              <a:gd name="connsiteY21" fmla="*/ 1454400 h 2557136"/>
              <a:gd name="connsiteX22" fmla="*/ 156502 w 3394325"/>
              <a:gd name="connsiteY22" fmla="*/ 1255223 h 2557136"/>
              <a:gd name="connsiteX23" fmla="*/ 156502 w 3394325"/>
              <a:gd name="connsiteY23" fmla="*/ 939314 h 2557136"/>
              <a:gd name="connsiteX24" fmla="*/ 192716 w 3394325"/>
              <a:gd name="connsiteY24" fmla="*/ 404438 h 2557136"/>
              <a:gd name="connsiteX25" fmla="*/ 944154 w 3394325"/>
              <a:gd name="connsiteY25" fmla="*/ 213594 h 2557136"/>
              <a:gd name="connsiteX26" fmla="*/ 898886 w 3394325"/>
              <a:gd name="connsiteY26" fmla="*/ 186914 h 2557136"/>
              <a:gd name="connsiteX27" fmla="*/ 889833 w 3394325"/>
              <a:gd name="connsiteY27" fmla="*/ 23952 h 2557136"/>
              <a:gd name="connsiteX0" fmla="*/ 889833 w 3394325"/>
              <a:gd name="connsiteY0" fmla="*/ 23952 h 2557136"/>
              <a:gd name="connsiteX1" fmla="*/ 889833 w 3394325"/>
              <a:gd name="connsiteY1" fmla="*/ 23952 h 2557136"/>
              <a:gd name="connsiteX2" fmla="*/ 2492296 w 3394325"/>
              <a:gd name="connsiteY2" fmla="*/ 33005 h 2557136"/>
              <a:gd name="connsiteX3" fmla="*/ 2546617 w 3394325"/>
              <a:gd name="connsiteY3" fmla="*/ 440411 h 2557136"/>
              <a:gd name="connsiteX4" fmla="*/ 3334268 w 3394325"/>
              <a:gd name="connsiteY4" fmla="*/ 413251 h 2557136"/>
              <a:gd name="connsiteX5" fmla="*/ 3334269 w 3394325"/>
              <a:gd name="connsiteY5" fmla="*/ 893566 h 2557136"/>
              <a:gd name="connsiteX6" fmla="*/ 3289001 w 3394325"/>
              <a:gd name="connsiteY6" fmla="*/ 1328372 h 2557136"/>
              <a:gd name="connsiteX7" fmla="*/ 3162252 w 3394325"/>
              <a:gd name="connsiteY7" fmla="*/ 1701248 h 2557136"/>
              <a:gd name="connsiteX8" fmla="*/ 2854434 w 3394325"/>
              <a:gd name="connsiteY8" fmla="*/ 1708859 h 2557136"/>
              <a:gd name="connsiteX9" fmla="*/ 2908756 w 3394325"/>
              <a:gd name="connsiteY9" fmla="*/ 2060501 h 2557136"/>
              <a:gd name="connsiteX10" fmla="*/ 2555670 w 3394325"/>
              <a:gd name="connsiteY10" fmla="*/ 2531762 h 2557136"/>
              <a:gd name="connsiteX11" fmla="*/ 962260 w 3394325"/>
              <a:gd name="connsiteY11" fmla="*/ 2479605 h 2557136"/>
              <a:gd name="connsiteX12" fmla="*/ 953207 w 3394325"/>
              <a:gd name="connsiteY12" fmla="*/ 2301181 h 2557136"/>
              <a:gd name="connsiteX13" fmla="*/ 853619 w 3394325"/>
              <a:gd name="connsiteY13" fmla="*/ 2199669 h 2557136"/>
              <a:gd name="connsiteX14" fmla="*/ 731116 w 3394325"/>
              <a:gd name="connsiteY14" fmla="*/ 2497035 h 2557136"/>
              <a:gd name="connsiteX15" fmla="*/ 301358 w 3394325"/>
              <a:gd name="connsiteY15" fmla="*/ 2507092 h 2557136"/>
              <a:gd name="connsiteX16" fmla="*/ 486672 w 3394325"/>
              <a:gd name="connsiteY16" fmla="*/ 2208922 h 2557136"/>
              <a:gd name="connsiteX17" fmla="*/ 337572 w 3394325"/>
              <a:gd name="connsiteY17" fmla="*/ 2042632 h 2557136"/>
              <a:gd name="connsiteX18" fmla="*/ 310411 w 3394325"/>
              <a:gd name="connsiteY18" fmla="*/ 1831760 h 2557136"/>
              <a:gd name="connsiteX19" fmla="*/ 2593 w 3394325"/>
              <a:gd name="connsiteY19" fmla="*/ 1522017 h 2557136"/>
              <a:gd name="connsiteX20" fmla="*/ 192716 w 3394325"/>
              <a:gd name="connsiteY20" fmla="*/ 1581148 h 2557136"/>
              <a:gd name="connsiteX21" fmla="*/ 138395 w 3394325"/>
              <a:gd name="connsiteY21" fmla="*/ 1454400 h 2557136"/>
              <a:gd name="connsiteX22" fmla="*/ 156502 w 3394325"/>
              <a:gd name="connsiteY22" fmla="*/ 1255223 h 2557136"/>
              <a:gd name="connsiteX23" fmla="*/ 156502 w 3394325"/>
              <a:gd name="connsiteY23" fmla="*/ 939314 h 2557136"/>
              <a:gd name="connsiteX24" fmla="*/ 192716 w 3394325"/>
              <a:gd name="connsiteY24" fmla="*/ 404438 h 2557136"/>
              <a:gd name="connsiteX25" fmla="*/ 944154 w 3394325"/>
              <a:gd name="connsiteY25" fmla="*/ 213594 h 2557136"/>
              <a:gd name="connsiteX26" fmla="*/ 898886 w 3394325"/>
              <a:gd name="connsiteY26" fmla="*/ 186914 h 2557136"/>
              <a:gd name="connsiteX27" fmla="*/ 889833 w 3394325"/>
              <a:gd name="connsiteY27" fmla="*/ 23952 h 2557136"/>
              <a:gd name="connsiteX0" fmla="*/ 889833 w 3394325"/>
              <a:gd name="connsiteY0" fmla="*/ 23952 h 2557136"/>
              <a:gd name="connsiteX1" fmla="*/ 889833 w 3394325"/>
              <a:gd name="connsiteY1" fmla="*/ 23952 h 2557136"/>
              <a:gd name="connsiteX2" fmla="*/ 2492296 w 3394325"/>
              <a:gd name="connsiteY2" fmla="*/ 33005 h 2557136"/>
              <a:gd name="connsiteX3" fmla="*/ 2546617 w 3394325"/>
              <a:gd name="connsiteY3" fmla="*/ 440411 h 2557136"/>
              <a:gd name="connsiteX4" fmla="*/ 3334268 w 3394325"/>
              <a:gd name="connsiteY4" fmla="*/ 413251 h 2557136"/>
              <a:gd name="connsiteX5" fmla="*/ 3334269 w 3394325"/>
              <a:gd name="connsiteY5" fmla="*/ 893566 h 2557136"/>
              <a:gd name="connsiteX6" fmla="*/ 3289001 w 3394325"/>
              <a:gd name="connsiteY6" fmla="*/ 1328372 h 2557136"/>
              <a:gd name="connsiteX7" fmla="*/ 3162252 w 3394325"/>
              <a:gd name="connsiteY7" fmla="*/ 1701248 h 2557136"/>
              <a:gd name="connsiteX8" fmla="*/ 2854434 w 3394325"/>
              <a:gd name="connsiteY8" fmla="*/ 1708859 h 2557136"/>
              <a:gd name="connsiteX9" fmla="*/ 2908756 w 3394325"/>
              <a:gd name="connsiteY9" fmla="*/ 2060501 h 2557136"/>
              <a:gd name="connsiteX10" fmla="*/ 2555670 w 3394325"/>
              <a:gd name="connsiteY10" fmla="*/ 2531762 h 2557136"/>
              <a:gd name="connsiteX11" fmla="*/ 962260 w 3394325"/>
              <a:gd name="connsiteY11" fmla="*/ 2479605 h 2557136"/>
              <a:gd name="connsiteX12" fmla="*/ 953207 w 3394325"/>
              <a:gd name="connsiteY12" fmla="*/ 2301181 h 2557136"/>
              <a:gd name="connsiteX13" fmla="*/ 853619 w 3394325"/>
              <a:gd name="connsiteY13" fmla="*/ 2199669 h 2557136"/>
              <a:gd name="connsiteX14" fmla="*/ 731116 w 3394325"/>
              <a:gd name="connsiteY14" fmla="*/ 2497035 h 2557136"/>
              <a:gd name="connsiteX15" fmla="*/ 301358 w 3394325"/>
              <a:gd name="connsiteY15" fmla="*/ 2507092 h 2557136"/>
              <a:gd name="connsiteX16" fmla="*/ 486672 w 3394325"/>
              <a:gd name="connsiteY16" fmla="*/ 2208922 h 2557136"/>
              <a:gd name="connsiteX17" fmla="*/ 337572 w 3394325"/>
              <a:gd name="connsiteY17" fmla="*/ 2042632 h 2557136"/>
              <a:gd name="connsiteX18" fmla="*/ 310411 w 3394325"/>
              <a:gd name="connsiteY18" fmla="*/ 1831760 h 2557136"/>
              <a:gd name="connsiteX19" fmla="*/ 2593 w 3394325"/>
              <a:gd name="connsiteY19" fmla="*/ 1522017 h 2557136"/>
              <a:gd name="connsiteX20" fmla="*/ 192716 w 3394325"/>
              <a:gd name="connsiteY20" fmla="*/ 1581148 h 2557136"/>
              <a:gd name="connsiteX21" fmla="*/ 138395 w 3394325"/>
              <a:gd name="connsiteY21" fmla="*/ 1454400 h 2557136"/>
              <a:gd name="connsiteX22" fmla="*/ 156502 w 3394325"/>
              <a:gd name="connsiteY22" fmla="*/ 1255223 h 2557136"/>
              <a:gd name="connsiteX23" fmla="*/ 156502 w 3394325"/>
              <a:gd name="connsiteY23" fmla="*/ 939314 h 2557136"/>
              <a:gd name="connsiteX24" fmla="*/ 192716 w 3394325"/>
              <a:gd name="connsiteY24" fmla="*/ 404438 h 2557136"/>
              <a:gd name="connsiteX25" fmla="*/ 944154 w 3394325"/>
              <a:gd name="connsiteY25" fmla="*/ 213594 h 2557136"/>
              <a:gd name="connsiteX26" fmla="*/ 898886 w 3394325"/>
              <a:gd name="connsiteY26" fmla="*/ 186914 h 2557136"/>
              <a:gd name="connsiteX27" fmla="*/ 889833 w 3394325"/>
              <a:gd name="connsiteY27" fmla="*/ 23952 h 2557136"/>
              <a:gd name="connsiteX0" fmla="*/ 889833 w 3394325"/>
              <a:gd name="connsiteY0" fmla="*/ 23952 h 2567172"/>
              <a:gd name="connsiteX1" fmla="*/ 889833 w 3394325"/>
              <a:gd name="connsiteY1" fmla="*/ 23952 h 2567172"/>
              <a:gd name="connsiteX2" fmla="*/ 2492296 w 3394325"/>
              <a:gd name="connsiteY2" fmla="*/ 33005 h 2567172"/>
              <a:gd name="connsiteX3" fmla="*/ 2546617 w 3394325"/>
              <a:gd name="connsiteY3" fmla="*/ 440411 h 2567172"/>
              <a:gd name="connsiteX4" fmla="*/ 3334268 w 3394325"/>
              <a:gd name="connsiteY4" fmla="*/ 413251 h 2567172"/>
              <a:gd name="connsiteX5" fmla="*/ 3334269 w 3394325"/>
              <a:gd name="connsiteY5" fmla="*/ 893566 h 2567172"/>
              <a:gd name="connsiteX6" fmla="*/ 3289001 w 3394325"/>
              <a:gd name="connsiteY6" fmla="*/ 1328372 h 2567172"/>
              <a:gd name="connsiteX7" fmla="*/ 3162252 w 3394325"/>
              <a:gd name="connsiteY7" fmla="*/ 1701248 h 2567172"/>
              <a:gd name="connsiteX8" fmla="*/ 2854434 w 3394325"/>
              <a:gd name="connsiteY8" fmla="*/ 1708859 h 2567172"/>
              <a:gd name="connsiteX9" fmla="*/ 2908756 w 3394325"/>
              <a:gd name="connsiteY9" fmla="*/ 2060501 h 2567172"/>
              <a:gd name="connsiteX10" fmla="*/ 2555670 w 3394325"/>
              <a:gd name="connsiteY10" fmla="*/ 2531762 h 2567172"/>
              <a:gd name="connsiteX11" fmla="*/ 991638 w 3394325"/>
              <a:gd name="connsiteY11" fmla="*/ 2509763 h 2567172"/>
              <a:gd name="connsiteX12" fmla="*/ 953207 w 3394325"/>
              <a:gd name="connsiteY12" fmla="*/ 2301181 h 2567172"/>
              <a:gd name="connsiteX13" fmla="*/ 853619 w 3394325"/>
              <a:gd name="connsiteY13" fmla="*/ 2199669 h 2567172"/>
              <a:gd name="connsiteX14" fmla="*/ 731116 w 3394325"/>
              <a:gd name="connsiteY14" fmla="*/ 2497035 h 2567172"/>
              <a:gd name="connsiteX15" fmla="*/ 301358 w 3394325"/>
              <a:gd name="connsiteY15" fmla="*/ 2507092 h 2567172"/>
              <a:gd name="connsiteX16" fmla="*/ 486672 w 3394325"/>
              <a:gd name="connsiteY16" fmla="*/ 2208922 h 2567172"/>
              <a:gd name="connsiteX17" fmla="*/ 337572 w 3394325"/>
              <a:gd name="connsiteY17" fmla="*/ 2042632 h 2567172"/>
              <a:gd name="connsiteX18" fmla="*/ 310411 w 3394325"/>
              <a:gd name="connsiteY18" fmla="*/ 1831760 h 2567172"/>
              <a:gd name="connsiteX19" fmla="*/ 2593 w 3394325"/>
              <a:gd name="connsiteY19" fmla="*/ 1522017 h 2567172"/>
              <a:gd name="connsiteX20" fmla="*/ 192716 w 3394325"/>
              <a:gd name="connsiteY20" fmla="*/ 1581148 h 2567172"/>
              <a:gd name="connsiteX21" fmla="*/ 138395 w 3394325"/>
              <a:gd name="connsiteY21" fmla="*/ 1454400 h 2567172"/>
              <a:gd name="connsiteX22" fmla="*/ 156502 w 3394325"/>
              <a:gd name="connsiteY22" fmla="*/ 1255223 h 2567172"/>
              <a:gd name="connsiteX23" fmla="*/ 156502 w 3394325"/>
              <a:gd name="connsiteY23" fmla="*/ 939314 h 2567172"/>
              <a:gd name="connsiteX24" fmla="*/ 192716 w 3394325"/>
              <a:gd name="connsiteY24" fmla="*/ 404438 h 2567172"/>
              <a:gd name="connsiteX25" fmla="*/ 944154 w 3394325"/>
              <a:gd name="connsiteY25" fmla="*/ 213594 h 2567172"/>
              <a:gd name="connsiteX26" fmla="*/ 898886 w 3394325"/>
              <a:gd name="connsiteY26" fmla="*/ 186914 h 2567172"/>
              <a:gd name="connsiteX27" fmla="*/ 889833 w 3394325"/>
              <a:gd name="connsiteY27" fmla="*/ 23952 h 2567172"/>
              <a:gd name="connsiteX0" fmla="*/ 889833 w 3394325"/>
              <a:gd name="connsiteY0" fmla="*/ 23952 h 2560358"/>
              <a:gd name="connsiteX1" fmla="*/ 889833 w 3394325"/>
              <a:gd name="connsiteY1" fmla="*/ 23952 h 2560358"/>
              <a:gd name="connsiteX2" fmla="*/ 2492296 w 3394325"/>
              <a:gd name="connsiteY2" fmla="*/ 33005 h 2560358"/>
              <a:gd name="connsiteX3" fmla="*/ 2546617 w 3394325"/>
              <a:gd name="connsiteY3" fmla="*/ 440411 h 2560358"/>
              <a:gd name="connsiteX4" fmla="*/ 3334268 w 3394325"/>
              <a:gd name="connsiteY4" fmla="*/ 413251 h 2560358"/>
              <a:gd name="connsiteX5" fmla="*/ 3334269 w 3394325"/>
              <a:gd name="connsiteY5" fmla="*/ 893566 h 2560358"/>
              <a:gd name="connsiteX6" fmla="*/ 3289001 w 3394325"/>
              <a:gd name="connsiteY6" fmla="*/ 1328372 h 2560358"/>
              <a:gd name="connsiteX7" fmla="*/ 3162252 w 3394325"/>
              <a:gd name="connsiteY7" fmla="*/ 1701248 h 2560358"/>
              <a:gd name="connsiteX8" fmla="*/ 2854434 w 3394325"/>
              <a:gd name="connsiteY8" fmla="*/ 1708859 h 2560358"/>
              <a:gd name="connsiteX9" fmla="*/ 2908756 w 3394325"/>
              <a:gd name="connsiteY9" fmla="*/ 2060501 h 2560358"/>
              <a:gd name="connsiteX10" fmla="*/ 2555670 w 3394325"/>
              <a:gd name="connsiteY10" fmla="*/ 2531762 h 2560358"/>
              <a:gd name="connsiteX11" fmla="*/ 991638 w 3394325"/>
              <a:gd name="connsiteY11" fmla="*/ 2509763 h 2560358"/>
              <a:gd name="connsiteX12" fmla="*/ 953207 w 3394325"/>
              <a:gd name="connsiteY12" fmla="*/ 2301181 h 2560358"/>
              <a:gd name="connsiteX13" fmla="*/ 853619 w 3394325"/>
              <a:gd name="connsiteY13" fmla="*/ 2199669 h 2560358"/>
              <a:gd name="connsiteX14" fmla="*/ 731116 w 3394325"/>
              <a:gd name="connsiteY14" fmla="*/ 2497035 h 2560358"/>
              <a:gd name="connsiteX15" fmla="*/ 301358 w 3394325"/>
              <a:gd name="connsiteY15" fmla="*/ 2507092 h 2560358"/>
              <a:gd name="connsiteX16" fmla="*/ 486672 w 3394325"/>
              <a:gd name="connsiteY16" fmla="*/ 2208922 h 2560358"/>
              <a:gd name="connsiteX17" fmla="*/ 337572 w 3394325"/>
              <a:gd name="connsiteY17" fmla="*/ 2042632 h 2560358"/>
              <a:gd name="connsiteX18" fmla="*/ 310411 w 3394325"/>
              <a:gd name="connsiteY18" fmla="*/ 1831760 h 2560358"/>
              <a:gd name="connsiteX19" fmla="*/ 2593 w 3394325"/>
              <a:gd name="connsiteY19" fmla="*/ 1522017 h 2560358"/>
              <a:gd name="connsiteX20" fmla="*/ 192716 w 3394325"/>
              <a:gd name="connsiteY20" fmla="*/ 1581148 h 2560358"/>
              <a:gd name="connsiteX21" fmla="*/ 138395 w 3394325"/>
              <a:gd name="connsiteY21" fmla="*/ 1454400 h 2560358"/>
              <a:gd name="connsiteX22" fmla="*/ 156502 w 3394325"/>
              <a:gd name="connsiteY22" fmla="*/ 1255223 h 2560358"/>
              <a:gd name="connsiteX23" fmla="*/ 156502 w 3394325"/>
              <a:gd name="connsiteY23" fmla="*/ 939314 h 2560358"/>
              <a:gd name="connsiteX24" fmla="*/ 192716 w 3394325"/>
              <a:gd name="connsiteY24" fmla="*/ 404438 h 2560358"/>
              <a:gd name="connsiteX25" fmla="*/ 944154 w 3394325"/>
              <a:gd name="connsiteY25" fmla="*/ 213594 h 2560358"/>
              <a:gd name="connsiteX26" fmla="*/ 898886 w 3394325"/>
              <a:gd name="connsiteY26" fmla="*/ 186914 h 2560358"/>
              <a:gd name="connsiteX27" fmla="*/ 889833 w 3394325"/>
              <a:gd name="connsiteY27" fmla="*/ 23952 h 2560358"/>
              <a:gd name="connsiteX0" fmla="*/ 889833 w 3394325"/>
              <a:gd name="connsiteY0" fmla="*/ 23952 h 2571314"/>
              <a:gd name="connsiteX1" fmla="*/ 889833 w 3394325"/>
              <a:gd name="connsiteY1" fmla="*/ 23952 h 2571314"/>
              <a:gd name="connsiteX2" fmla="*/ 2492296 w 3394325"/>
              <a:gd name="connsiteY2" fmla="*/ 33005 h 2571314"/>
              <a:gd name="connsiteX3" fmla="*/ 2546617 w 3394325"/>
              <a:gd name="connsiteY3" fmla="*/ 440411 h 2571314"/>
              <a:gd name="connsiteX4" fmla="*/ 3334268 w 3394325"/>
              <a:gd name="connsiteY4" fmla="*/ 413251 h 2571314"/>
              <a:gd name="connsiteX5" fmla="*/ 3334269 w 3394325"/>
              <a:gd name="connsiteY5" fmla="*/ 893566 h 2571314"/>
              <a:gd name="connsiteX6" fmla="*/ 3289001 w 3394325"/>
              <a:gd name="connsiteY6" fmla="*/ 1328372 h 2571314"/>
              <a:gd name="connsiteX7" fmla="*/ 3162252 w 3394325"/>
              <a:gd name="connsiteY7" fmla="*/ 1701248 h 2571314"/>
              <a:gd name="connsiteX8" fmla="*/ 2854434 w 3394325"/>
              <a:gd name="connsiteY8" fmla="*/ 1708859 h 2571314"/>
              <a:gd name="connsiteX9" fmla="*/ 2908756 w 3394325"/>
              <a:gd name="connsiteY9" fmla="*/ 2060501 h 2571314"/>
              <a:gd name="connsiteX10" fmla="*/ 2555670 w 3394325"/>
              <a:gd name="connsiteY10" fmla="*/ 2531762 h 2571314"/>
              <a:gd name="connsiteX11" fmla="*/ 1054067 w 3394325"/>
              <a:gd name="connsiteY11" fmla="*/ 2536152 h 2571314"/>
              <a:gd name="connsiteX12" fmla="*/ 953207 w 3394325"/>
              <a:gd name="connsiteY12" fmla="*/ 2301181 h 2571314"/>
              <a:gd name="connsiteX13" fmla="*/ 853619 w 3394325"/>
              <a:gd name="connsiteY13" fmla="*/ 2199669 h 2571314"/>
              <a:gd name="connsiteX14" fmla="*/ 731116 w 3394325"/>
              <a:gd name="connsiteY14" fmla="*/ 2497035 h 2571314"/>
              <a:gd name="connsiteX15" fmla="*/ 301358 w 3394325"/>
              <a:gd name="connsiteY15" fmla="*/ 2507092 h 2571314"/>
              <a:gd name="connsiteX16" fmla="*/ 486672 w 3394325"/>
              <a:gd name="connsiteY16" fmla="*/ 2208922 h 2571314"/>
              <a:gd name="connsiteX17" fmla="*/ 337572 w 3394325"/>
              <a:gd name="connsiteY17" fmla="*/ 2042632 h 2571314"/>
              <a:gd name="connsiteX18" fmla="*/ 310411 w 3394325"/>
              <a:gd name="connsiteY18" fmla="*/ 1831760 h 2571314"/>
              <a:gd name="connsiteX19" fmla="*/ 2593 w 3394325"/>
              <a:gd name="connsiteY19" fmla="*/ 1522017 h 2571314"/>
              <a:gd name="connsiteX20" fmla="*/ 192716 w 3394325"/>
              <a:gd name="connsiteY20" fmla="*/ 1581148 h 2571314"/>
              <a:gd name="connsiteX21" fmla="*/ 138395 w 3394325"/>
              <a:gd name="connsiteY21" fmla="*/ 1454400 h 2571314"/>
              <a:gd name="connsiteX22" fmla="*/ 156502 w 3394325"/>
              <a:gd name="connsiteY22" fmla="*/ 1255223 h 2571314"/>
              <a:gd name="connsiteX23" fmla="*/ 156502 w 3394325"/>
              <a:gd name="connsiteY23" fmla="*/ 939314 h 2571314"/>
              <a:gd name="connsiteX24" fmla="*/ 192716 w 3394325"/>
              <a:gd name="connsiteY24" fmla="*/ 404438 h 2571314"/>
              <a:gd name="connsiteX25" fmla="*/ 944154 w 3394325"/>
              <a:gd name="connsiteY25" fmla="*/ 213594 h 2571314"/>
              <a:gd name="connsiteX26" fmla="*/ 898886 w 3394325"/>
              <a:gd name="connsiteY26" fmla="*/ 186914 h 2571314"/>
              <a:gd name="connsiteX27" fmla="*/ 889833 w 3394325"/>
              <a:gd name="connsiteY27" fmla="*/ 23952 h 2571314"/>
              <a:gd name="connsiteX0" fmla="*/ 889833 w 3394325"/>
              <a:gd name="connsiteY0" fmla="*/ 23952 h 2562086"/>
              <a:gd name="connsiteX1" fmla="*/ 889833 w 3394325"/>
              <a:gd name="connsiteY1" fmla="*/ 23952 h 2562086"/>
              <a:gd name="connsiteX2" fmla="*/ 2492296 w 3394325"/>
              <a:gd name="connsiteY2" fmla="*/ 33005 h 2562086"/>
              <a:gd name="connsiteX3" fmla="*/ 2546617 w 3394325"/>
              <a:gd name="connsiteY3" fmla="*/ 440411 h 2562086"/>
              <a:gd name="connsiteX4" fmla="*/ 3334268 w 3394325"/>
              <a:gd name="connsiteY4" fmla="*/ 413251 h 2562086"/>
              <a:gd name="connsiteX5" fmla="*/ 3334269 w 3394325"/>
              <a:gd name="connsiteY5" fmla="*/ 893566 h 2562086"/>
              <a:gd name="connsiteX6" fmla="*/ 3289001 w 3394325"/>
              <a:gd name="connsiteY6" fmla="*/ 1328372 h 2562086"/>
              <a:gd name="connsiteX7" fmla="*/ 3162252 w 3394325"/>
              <a:gd name="connsiteY7" fmla="*/ 1701248 h 2562086"/>
              <a:gd name="connsiteX8" fmla="*/ 2854434 w 3394325"/>
              <a:gd name="connsiteY8" fmla="*/ 1708859 h 2562086"/>
              <a:gd name="connsiteX9" fmla="*/ 2908756 w 3394325"/>
              <a:gd name="connsiteY9" fmla="*/ 2060501 h 2562086"/>
              <a:gd name="connsiteX10" fmla="*/ 2555670 w 3394325"/>
              <a:gd name="connsiteY10" fmla="*/ 2531762 h 2562086"/>
              <a:gd name="connsiteX11" fmla="*/ 1054067 w 3394325"/>
              <a:gd name="connsiteY11" fmla="*/ 2536152 h 2562086"/>
              <a:gd name="connsiteX12" fmla="*/ 953207 w 3394325"/>
              <a:gd name="connsiteY12" fmla="*/ 2301181 h 2562086"/>
              <a:gd name="connsiteX13" fmla="*/ 853619 w 3394325"/>
              <a:gd name="connsiteY13" fmla="*/ 2199669 h 2562086"/>
              <a:gd name="connsiteX14" fmla="*/ 731116 w 3394325"/>
              <a:gd name="connsiteY14" fmla="*/ 2497035 h 2562086"/>
              <a:gd name="connsiteX15" fmla="*/ 301358 w 3394325"/>
              <a:gd name="connsiteY15" fmla="*/ 2507092 h 2562086"/>
              <a:gd name="connsiteX16" fmla="*/ 486672 w 3394325"/>
              <a:gd name="connsiteY16" fmla="*/ 2208922 h 2562086"/>
              <a:gd name="connsiteX17" fmla="*/ 337572 w 3394325"/>
              <a:gd name="connsiteY17" fmla="*/ 2042632 h 2562086"/>
              <a:gd name="connsiteX18" fmla="*/ 310411 w 3394325"/>
              <a:gd name="connsiteY18" fmla="*/ 1831760 h 2562086"/>
              <a:gd name="connsiteX19" fmla="*/ 2593 w 3394325"/>
              <a:gd name="connsiteY19" fmla="*/ 1522017 h 2562086"/>
              <a:gd name="connsiteX20" fmla="*/ 192716 w 3394325"/>
              <a:gd name="connsiteY20" fmla="*/ 1581148 h 2562086"/>
              <a:gd name="connsiteX21" fmla="*/ 138395 w 3394325"/>
              <a:gd name="connsiteY21" fmla="*/ 1454400 h 2562086"/>
              <a:gd name="connsiteX22" fmla="*/ 156502 w 3394325"/>
              <a:gd name="connsiteY22" fmla="*/ 1255223 h 2562086"/>
              <a:gd name="connsiteX23" fmla="*/ 156502 w 3394325"/>
              <a:gd name="connsiteY23" fmla="*/ 939314 h 2562086"/>
              <a:gd name="connsiteX24" fmla="*/ 192716 w 3394325"/>
              <a:gd name="connsiteY24" fmla="*/ 404438 h 2562086"/>
              <a:gd name="connsiteX25" fmla="*/ 944154 w 3394325"/>
              <a:gd name="connsiteY25" fmla="*/ 213594 h 2562086"/>
              <a:gd name="connsiteX26" fmla="*/ 898886 w 3394325"/>
              <a:gd name="connsiteY26" fmla="*/ 186914 h 2562086"/>
              <a:gd name="connsiteX27" fmla="*/ 889833 w 3394325"/>
              <a:gd name="connsiteY27" fmla="*/ 23952 h 2562086"/>
              <a:gd name="connsiteX0" fmla="*/ 889833 w 3394325"/>
              <a:gd name="connsiteY0" fmla="*/ 23952 h 2562086"/>
              <a:gd name="connsiteX1" fmla="*/ 889833 w 3394325"/>
              <a:gd name="connsiteY1" fmla="*/ 23952 h 2562086"/>
              <a:gd name="connsiteX2" fmla="*/ 2492296 w 3394325"/>
              <a:gd name="connsiteY2" fmla="*/ 33005 h 2562086"/>
              <a:gd name="connsiteX3" fmla="*/ 2546617 w 3394325"/>
              <a:gd name="connsiteY3" fmla="*/ 440411 h 2562086"/>
              <a:gd name="connsiteX4" fmla="*/ 3334268 w 3394325"/>
              <a:gd name="connsiteY4" fmla="*/ 413251 h 2562086"/>
              <a:gd name="connsiteX5" fmla="*/ 3334269 w 3394325"/>
              <a:gd name="connsiteY5" fmla="*/ 893566 h 2562086"/>
              <a:gd name="connsiteX6" fmla="*/ 3289001 w 3394325"/>
              <a:gd name="connsiteY6" fmla="*/ 1328372 h 2562086"/>
              <a:gd name="connsiteX7" fmla="*/ 3162252 w 3394325"/>
              <a:gd name="connsiteY7" fmla="*/ 1701248 h 2562086"/>
              <a:gd name="connsiteX8" fmla="*/ 2854434 w 3394325"/>
              <a:gd name="connsiteY8" fmla="*/ 1708859 h 2562086"/>
              <a:gd name="connsiteX9" fmla="*/ 2908756 w 3394325"/>
              <a:gd name="connsiteY9" fmla="*/ 2060501 h 2562086"/>
              <a:gd name="connsiteX10" fmla="*/ 2555670 w 3394325"/>
              <a:gd name="connsiteY10" fmla="*/ 2531762 h 2562086"/>
              <a:gd name="connsiteX11" fmla="*/ 1054067 w 3394325"/>
              <a:gd name="connsiteY11" fmla="*/ 2536152 h 2562086"/>
              <a:gd name="connsiteX12" fmla="*/ 1000946 w 3394325"/>
              <a:gd name="connsiteY12" fmla="*/ 2289872 h 2562086"/>
              <a:gd name="connsiteX13" fmla="*/ 853619 w 3394325"/>
              <a:gd name="connsiteY13" fmla="*/ 2199669 h 2562086"/>
              <a:gd name="connsiteX14" fmla="*/ 731116 w 3394325"/>
              <a:gd name="connsiteY14" fmla="*/ 2497035 h 2562086"/>
              <a:gd name="connsiteX15" fmla="*/ 301358 w 3394325"/>
              <a:gd name="connsiteY15" fmla="*/ 2507092 h 2562086"/>
              <a:gd name="connsiteX16" fmla="*/ 486672 w 3394325"/>
              <a:gd name="connsiteY16" fmla="*/ 2208922 h 2562086"/>
              <a:gd name="connsiteX17" fmla="*/ 337572 w 3394325"/>
              <a:gd name="connsiteY17" fmla="*/ 2042632 h 2562086"/>
              <a:gd name="connsiteX18" fmla="*/ 310411 w 3394325"/>
              <a:gd name="connsiteY18" fmla="*/ 1831760 h 2562086"/>
              <a:gd name="connsiteX19" fmla="*/ 2593 w 3394325"/>
              <a:gd name="connsiteY19" fmla="*/ 1522017 h 2562086"/>
              <a:gd name="connsiteX20" fmla="*/ 192716 w 3394325"/>
              <a:gd name="connsiteY20" fmla="*/ 1581148 h 2562086"/>
              <a:gd name="connsiteX21" fmla="*/ 138395 w 3394325"/>
              <a:gd name="connsiteY21" fmla="*/ 1454400 h 2562086"/>
              <a:gd name="connsiteX22" fmla="*/ 156502 w 3394325"/>
              <a:gd name="connsiteY22" fmla="*/ 1255223 h 2562086"/>
              <a:gd name="connsiteX23" fmla="*/ 156502 w 3394325"/>
              <a:gd name="connsiteY23" fmla="*/ 939314 h 2562086"/>
              <a:gd name="connsiteX24" fmla="*/ 192716 w 3394325"/>
              <a:gd name="connsiteY24" fmla="*/ 404438 h 2562086"/>
              <a:gd name="connsiteX25" fmla="*/ 944154 w 3394325"/>
              <a:gd name="connsiteY25" fmla="*/ 213594 h 2562086"/>
              <a:gd name="connsiteX26" fmla="*/ 898886 w 3394325"/>
              <a:gd name="connsiteY26" fmla="*/ 186914 h 2562086"/>
              <a:gd name="connsiteX27" fmla="*/ 889833 w 3394325"/>
              <a:gd name="connsiteY27" fmla="*/ 23952 h 2562086"/>
              <a:gd name="connsiteX0" fmla="*/ 889833 w 3394325"/>
              <a:gd name="connsiteY0" fmla="*/ 23952 h 2562086"/>
              <a:gd name="connsiteX1" fmla="*/ 889833 w 3394325"/>
              <a:gd name="connsiteY1" fmla="*/ 23952 h 2562086"/>
              <a:gd name="connsiteX2" fmla="*/ 2492296 w 3394325"/>
              <a:gd name="connsiteY2" fmla="*/ 33005 h 2562086"/>
              <a:gd name="connsiteX3" fmla="*/ 2546617 w 3394325"/>
              <a:gd name="connsiteY3" fmla="*/ 440411 h 2562086"/>
              <a:gd name="connsiteX4" fmla="*/ 3334268 w 3394325"/>
              <a:gd name="connsiteY4" fmla="*/ 413251 h 2562086"/>
              <a:gd name="connsiteX5" fmla="*/ 3334269 w 3394325"/>
              <a:gd name="connsiteY5" fmla="*/ 893566 h 2562086"/>
              <a:gd name="connsiteX6" fmla="*/ 3289001 w 3394325"/>
              <a:gd name="connsiteY6" fmla="*/ 1328372 h 2562086"/>
              <a:gd name="connsiteX7" fmla="*/ 3162252 w 3394325"/>
              <a:gd name="connsiteY7" fmla="*/ 1701248 h 2562086"/>
              <a:gd name="connsiteX8" fmla="*/ 2854434 w 3394325"/>
              <a:gd name="connsiteY8" fmla="*/ 1708859 h 2562086"/>
              <a:gd name="connsiteX9" fmla="*/ 2908756 w 3394325"/>
              <a:gd name="connsiteY9" fmla="*/ 2060501 h 2562086"/>
              <a:gd name="connsiteX10" fmla="*/ 2555670 w 3394325"/>
              <a:gd name="connsiteY10" fmla="*/ 2531762 h 2562086"/>
              <a:gd name="connsiteX11" fmla="*/ 1054067 w 3394325"/>
              <a:gd name="connsiteY11" fmla="*/ 2536152 h 2562086"/>
              <a:gd name="connsiteX12" fmla="*/ 1000946 w 3394325"/>
              <a:gd name="connsiteY12" fmla="*/ 2289872 h 2562086"/>
              <a:gd name="connsiteX13" fmla="*/ 853619 w 3394325"/>
              <a:gd name="connsiteY13" fmla="*/ 2199669 h 2562086"/>
              <a:gd name="connsiteX14" fmla="*/ 731116 w 3394325"/>
              <a:gd name="connsiteY14" fmla="*/ 2497035 h 2562086"/>
              <a:gd name="connsiteX15" fmla="*/ 301358 w 3394325"/>
              <a:gd name="connsiteY15" fmla="*/ 2507092 h 2562086"/>
              <a:gd name="connsiteX16" fmla="*/ 486672 w 3394325"/>
              <a:gd name="connsiteY16" fmla="*/ 2208922 h 2562086"/>
              <a:gd name="connsiteX17" fmla="*/ 337572 w 3394325"/>
              <a:gd name="connsiteY17" fmla="*/ 2042632 h 2562086"/>
              <a:gd name="connsiteX18" fmla="*/ 310411 w 3394325"/>
              <a:gd name="connsiteY18" fmla="*/ 1831760 h 2562086"/>
              <a:gd name="connsiteX19" fmla="*/ 2593 w 3394325"/>
              <a:gd name="connsiteY19" fmla="*/ 1522017 h 2562086"/>
              <a:gd name="connsiteX20" fmla="*/ 192716 w 3394325"/>
              <a:gd name="connsiteY20" fmla="*/ 1581148 h 2562086"/>
              <a:gd name="connsiteX21" fmla="*/ 138395 w 3394325"/>
              <a:gd name="connsiteY21" fmla="*/ 1454400 h 2562086"/>
              <a:gd name="connsiteX22" fmla="*/ 156502 w 3394325"/>
              <a:gd name="connsiteY22" fmla="*/ 1255223 h 2562086"/>
              <a:gd name="connsiteX23" fmla="*/ 156502 w 3394325"/>
              <a:gd name="connsiteY23" fmla="*/ 939314 h 2562086"/>
              <a:gd name="connsiteX24" fmla="*/ 192716 w 3394325"/>
              <a:gd name="connsiteY24" fmla="*/ 404438 h 2562086"/>
              <a:gd name="connsiteX25" fmla="*/ 944154 w 3394325"/>
              <a:gd name="connsiteY25" fmla="*/ 213594 h 2562086"/>
              <a:gd name="connsiteX26" fmla="*/ 898886 w 3394325"/>
              <a:gd name="connsiteY26" fmla="*/ 186914 h 2562086"/>
              <a:gd name="connsiteX27" fmla="*/ 889833 w 3394325"/>
              <a:gd name="connsiteY27" fmla="*/ 23952 h 2562086"/>
              <a:gd name="connsiteX0" fmla="*/ 889833 w 3394325"/>
              <a:gd name="connsiteY0" fmla="*/ 23952 h 2557053"/>
              <a:gd name="connsiteX1" fmla="*/ 889833 w 3394325"/>
              <a:gd name="connsiteY1" fmla="*/ 23952 h 2557053"/>
              <a:gd name="connsiteX2" fmla="*/ 2492296 w 3394325"/>
              <a:gd name="connsiteY2" fmla="*/ 33005 h 2557053"/>
              <a:gd name="connsiteX3" fmla="*/ 2546617 w 3394325"/>
              <a:gd name="connsiteY3" fmla="*/ 440411 h 2557053"/>
              <a:gd name="connsiteX4" fmla="*/ 3334268 w 3394325"/>
              <a:gd name="connsiteY4" fmla="*/ 413251 h 2557053"/>
              <a:gd name="connsiteX5" fmla="*/ 3334269 w 3394325"/>
              <a:gd name="connsiteY5" fmla="*/ 893566 h 2557053"/>
              <a:gd name="connsiteX6" fmla="*/ 3289001 w 3394325"/>
              <a:gd name="connsiteY6" fmla="*/ 1328372 h 2557053"/>
              <a:gd name="connsiteX7" fmla="*/ 3162252 w 3394325"/>
              <a:gd name="connsiteY7" fmla="*/ 1701248 h 2557053"/>
              <a:gd name="connsiteX8" fmla="*/ 2854434 w 3394325"/>
              <a:gd name="connsiteY8" fmla="*/ 1708859 h 2557053"/>
              <a:gd name="connsiteX9" fmla="*/ 2908756 w 3394325"/>
              <a:gd name="connsiteY9" fmla="*/ 2060501 h 2557053"/>
              <a:gd name="connsiteX10" fmla="*/ 2555670 w 3394325"/>
              <a:gd name="connsiteY10" fmla="*/ 2531762 h 2557053"/>
              <a:gd name="connsiteX11" fmla="*/ 958587 w 3394325"/>
              <a:gd name="connsiteY11" fmla="*/ 2521073 h 2557053"/>
              <a:gd name="connsiteX12" fmla="*/ 1000946 w 3394325"/>
              <a:gd name="connsiteY12" fmla="*/ 2289872 h 2557053"/>
              <a:gd name="connsiteX13" fmla="*/ 853619 w 3394325"/>
              <a:gd name="connsiteY13" fmla="*/ 2199669 h 2557053"/>
              <a:gd name="connsiteX14" fmla="*/ 731116 w 3394325"/>
              <a:gd name="connsiteY14" fmla="*/ 2497035 h 2557053"/>
              <a:gd name="connsiteX15" fmla="*/ 301358 w 3394325"/>
              <a:gd name="connsiteY15" fmla="*/ 2507092 h 2557053"/>
              <a:gd name="connsiteX16" fmla="*/ 486672 w 3394325"/>
              <a:gd name="connsiteY16" fmla="*/ 2208922 h 2557053"/>
              <a:gd name="connsiteX17" fmla="*/ 337572 w 3394325"/>
              <a:gd name="connsiteY17" fmla="*/ 2042632 h 2557053"/>
              <a:gd name="connsiteX18" fmla="*/ 310411 w 3394325"/>
              <a:gd name="connsiteY18" fmla="*/ 1831760 h 2557053"/>
              <a:gd name="connsiteX19" fmla="*/ 2593 w 3394325"/>
              <a:gd name="connsiteY19" fmla="*/ 1522017 h 2557053"/>
              <a:gd name="connsiteX20" fmla="*/ 192716 w 3394325"/>
              <a:gd name="connsiteY20" fmla="*/ 1581148 h 2557053"/>
              <a:gd name="connsiteX21" fmla="*/ 138395 w 3394325"/>
              <a:gd name="connsiteY21" fmla="*/ 1454400 h 2557053"/>
              <a:gd name="connsiteX22" fmla="*/ 156502 w 3394325"/>
              <a:gd name="connsiteY22" fmla="*/ 1255223 h 2557053"/>
              <a:gd name="connsiteX23" fmla="*/ 156502 w 3394325"/>
              <a:gd name="connsiteY23" fmla="*/ 939314 h 2557053"/>
              <a:gd name="connsiteX24" fmla="*/ 192716 w 3394325"/>
              <a:gd name="connsiteY24" fmla="*/ 404438 h 2557053"/>
              <a:gd name="connsiteX25" fmla="*/ 944154 w 3394325"/>
              <a:gd name="connsiteY25" fmla="*/ 213594 h 2557053"/>
              <a:gd name="connsiteX26" fmla="*/ 898886 w 3394325"/>
              <a:gd name="connsiteY26" fmla="*/ 186914 h 2557053"/>
              <a:gd name="connsiteX27" fmla="*/ 889833 w 3394325"/>
              <a:gd name="connsiteY27" fmla="*/ 23952 h 2557053"/>
              <a:gd name="connsiteX0" fmla="*/ 889833 w 3394325"/>
              <a:gd name="connsiteY0" fmla="*/ 23952 h 2562086"/>
              <a:gd name="connsiteX1" fmla="*/ 889833 w 3394325"/>
              <a:gd name="connsiteY1" fmla="*/ 23952 h 2562086"/>
              <a:gd name="connsiteX2" fmla="*/ 2492296 w 3394325"/>
              <a:gd name="connsiteY2" fmla="*/ 33005 h 2562086"/>
              <a:gd name="connsiteX3" fmla="*/ 2546617 w 3394325"/>
              <a:gd name="connsiteY3" fmla="*/ 440411 h 2562086"/>
              <a:gd name="connsiteX4" fmla="*/ 3334268 w 3394325"/>
              <a:gd name="connsiteY4" fmla="*/ 413251 h 2562086"/>
              <a:gd name="connsiteX5" fmla="*/ 3334269 w 3394325"/>
              <a:gd name="connsiteY5" fmla="*/ 893566 h 2562086"/>
              <a:gd name="connsiteX6" fmla="*/ 3289001 w 3394325"/>
              <a:gd name="connsiteY6" fmla="*/ 1328372 h 2562086"/>
              <a:gd name="connsiteX7" fmla="*/ 3162252 w 3394325"/>
              <a:gd name="connsiteY7" fmla="*/ 1701248 h 2562086"/>
              <a:gd name="connsiteX8" fmla="*/ 2854434 w 3394325"/>
              <a:gd name="connsiteY8" fmla="*/ 1708859 h 2562086"/>
              <a:gd name="connsiteX9" fmla="*/ 2908756 w 3394325"/>
              <a:gd name="connsiteY9" fmla="*/ 2060501 h 2562086"/>
              <a:gd name="connsiteX10" fmla="*/ 2555670 w 3394325"/>
              <a:gd name="connsiteY10" fmla="*/ 2531762 h 2562086"/>
              <a:gd name="connsiteX11" fmla="*/ 1013671 w 3394325"/>
              <a:gd name="connsiteY11" fmla="*/ 2536152 h 2562086"/>
              <a:gd name="connsiteX12" fmla="*/ 1000946 w 3394325"/>
              <a:gd name="connsiteY12" fmla="*/ 2289872 h 2562086"/>
              <a:gd name="connsiteX13" fmla="*/ 853619 w 3394325"/>
              <a:gd name="connsiteY13" fmla="*/ 2199669 h 2562086"/>
              <a:gd name="connsiteX14" fmla="*/ 731116 w 3394325"/>
              <a:gd name="connsiteY14" fmla="*/ 2497035 h 2562086"/>
              <a:gd name="connsiteX15" fmla="*/ 301358 w 3394325"/>
              <a:gd name="connsiteY15" fmla="*/ 2507092 h 2562086"/>
              <a:gd name="connsiteX16" fmla="*/ 486672 w 3394325"/>
              <a:gd name="connsiteY16" fmla="*/ 2208922 h 2562086"/>
              <a:gd name="connsiteX17" fmla="*/ 337572 w 3394325"/>
              <a:gd name="connsiteY17" fmla="*/ 2042632 h 2562086"/>
              <a:gd name="connsiteX18" fmla="*/ 310411 w 3394325"/>
              <a:gd name="connsiteY18" fmla="*/ 1831760 h 2562086"/>
              <a:gd name="connsiteX19" fmla="*/ 2593 w 3394325"/>
              <a:gd name="connsiteY19" fmla="*/ 1522017 h 2562086"/>
              <a:gd name="connsiteX20" fmla="*/ 192716 w 3394325"/>
              <a:gd name="connsiteY20" fmla="*/ 1581148 h 2562086"/>
              <a:gd name="connsiteX21" fmla="*/ 138395 w 3394325"/>
              <a:gd name="connsiteY21" fmla="*/ 1454400 h 2562086"/>
              <a:gd name="connsiteX22" fmla="*/ 156502 w 3394325"/>
              <a:gd name="connsiteY22" fmla="*/ 1255223 h 2562086"/>
              <a:gd name="connsiteX23" fmla="*/ 156502 w 3394325"/>
              <a:gd name="connsiteY23" fmla="*/ 939314 h 2562086"/>
              <a:gd name="connsiteX24" fmla="*/ 192716 w 3394325"/>
              <a:gd name="connsiteY24" fmla="*/ 404438 h 2562086"/>
              <a:gd name="connsiteX25" fmla="*/ 944154 w 3394325"/>
              <a:gd name="connsiteY25" fmla="*/ 213594 h 2562086"/>
              <a:gd name="connsiteX26" fmla="*/ 898886 w 3394325"/>
              <a:gd name="connsiteY26" fmla="*/ 186914 h 2562086"/>
              <a:gd name="connsiteX27" fmla="*/ 889833 w 3394325"/>
              <a:gd name="connsiteY27" fmla="*/ 23952 h 2562086"/>
              <a:gd name="connsiteX0" fmla="*/ 889833 w 3394325"/>
              <a:gd name="connsiteY0" fmla="*/ 23952 h 2556808"/>
              <a:gd name="connsiteX1" fmla="*/ 889833 w 3394325"/>
              <a:gd name="connsiteY1" fmla="*/ 23952 h 2556808"/>
              <a:gd name="connsiteX2" fmla="*/ 2492296 w 3394325"/>
              <a:gd name="connsiteY2" fmla="*/ 33005 h 2556808"/>
              <a:gd name="connsiteX3" fmla="*/ 2546617 w 3394325"/>
              <a:gd name="connsiteY3" fmla="*/ 440411 h 2556808"/>
              <a:gd name="connsiteX4" fmla="*/ 3334268 w 3394325"/>
              <a:gd name="connsiteY4" fmla="*/ 413251 h 2556808"/>
              <a:gd name="connsiteX5" fmla="*/ 3334269 w 3394325"/>
              <a:gd name="connsiteY5" fmla="*/ 893566 h 2556808"/>
              <a:gd name="connsiteX6" fmla="*/ 3289001 w 3394325"/>
              <a:gd name="connsiteY6" fmla="*/ 1328372 h 2556808"/>
              <a:gd name="connsiteX7" fmla="*/ 3162252 w 3394325"/>
              <a:gd name="connsiteY7" fmla="*/ 1701248 h 2556808"/>
              <a:gd name="connsiteX8" fmla="*/ 2854434 w 3394325"/>
              <a:gd name="connsiteY8" fmla="*/ 1708859 h 2556808"/>
              <a:gd name="connsiteX9" fmla="*/ 2908756 w 3394325"/>
              <a:gd name="connsiteY9" fmla="*/ 2060501 h 2556808"/>
              <a:gd name="connsiteX10" fmla="*/ 2555670 w 3394325"/>
              <a:gd name="connsiteY10" fmla="*/ 2531762 h 2556808"/>
              <a:gd name="connsiteX11" fmla="*/ 1013671 w 3394325"/>
              <a:gd name="connsiteY11" fmla="*/ 2536152 h 2556808"/>
              <a:gd name="connsiteX12" fmla="*/ 1000946 w 3394325"/>
              <a:gd name="connsiteY12" fmla="*/ 2289872 h 2556808"/>
              <a:gd name="connsiteX13" fmla="*/ 853619 w 3394325"/>
              <a:gd name="connsiteY13" fmla="*/ 2199669 h 2556808"/>
              <a:gd name="connsiteX14" fmla="*/ 731116 w 3394325"/>
              <a:gd name="connsiteY14" fmla="*/ 2497035 h 2556808"/>
              <a:gd name="connsiteX15" fmla="*/ 301358 w 3394325"/>
              <a:gd name="connsiteY15" fmla="*/ 2507092 h 2556808"/>
              <a:gd name="connsiteX16" fmla="*/ 486672 w 3394325"/>
              <a:gd name="connsiteY16" fmla="*/ 2208922 h 2556808"/>
              <a:gd name="connsiteX17" fmla="*/ 337572 w 3394325"/>
              <a:gd name="connsiteY17" fmla="*/ 2042632 h 2556808"/>
              <a:gd name="connsiteX18" fmla="*/ 310411 w 3394325"/>
              <a:gd name="connsiteY18" fmla="*/ 1831760 h 2556808"/>
              <a:gd name="connsiteX19" fmla="*/ 2593 w 3394325"/>
              <a:gd name="connsiteY19" fmla="*/ 1522017 h 2556808"/>
              <a:gd name="connsiteX20" fmla="*/ 192716 w 3394325"/>
              <a:gd name="connsiteY20" fmla="*/ 1581148 h 2556808"/>
              <a:gd name="connsiteX21" fmla="*/ 138395 w 3394325"/>
              <a:gd name="connsiteY21" fmla="*/ 1454400 h 2556808"/>
              <a:gd name="connsiteX22" fmla="*/ 156502 w 3394325"/>
              <a:gd name="connsiteY22" fmla="*/ 1255223 h 2556808"/>
              <a:gd name="connsiteX23" fmla="*/ 156502 w 3394325"/>
              <a:gd name="connsiteY23" fmla="*/ 939314 h 2556808"/>
              <a:gd name="connsiteX24" fmla="*/ 192716 w 3394325"/>
              <a:gd name="connsiteY24" fmla="*/ 404438 h 2556808"/>
              <a:gd name="connsiteX25" fmla="*/ 944154 w 3394325"/>
              <a:gd name="connsiteY25" fmla="*/ 213594 h 2556808"/>
              <a:gd name="connsiteX26" fmla="*/ 898886 w 3394325"/>
              <a:gd name="connsiteY26" fmla="*/ 186914 h 2556808"/>
              <a:gd name="connsiteX27" fmla="*/ 889833 w 3394325"/>
              <a:gd name="connsiteY27" fmla="*/ 23952 h 2556808"/>
              <a:gd name="connsiteX0" fmla="*/ 889833 w 3394325"/>
              <a:gd name="connsiteY0" fmla="*/ 23952 h 2556808"/>
              <a:gd name="connsiteX1" fmla="*/ 889833 w 3394325"/>
              <a:gd name="connsiteY1" fmla="*/ 23952 h 2556808"/>
              <a:gd name="connsiteX2" fmla="*/ 2492296 w 3394325"/>
              <a:gd name="connsiteY2" fmla="*/ 33005 h 2556808"/>
              <a:gd name="connsiteX3" fmla="*/ 2546617 w 3394325"/>
              <a:gd name="connsiteY3" fmla="*/ 440411 h 2556808"/>
              <a:gd name="connsiteX4" fmla="*/ 3334268 w 3394325"/>
              <a:gd name="connsiteY4" fmla="*/ 413251 h 2556808"/>
              <a:gd name="connsiteX5" fmla="*/ 3334269 w 3394325"/>
              <a:gd name="connsiteY5" fmla="*/ 893566 h 2556808"/>
              <a:gd name="connsiteX6" fmla="*/ 3289001 w 3394325"/>
              <a:gd name="connsiteY6" fmla="*/ 1328372 h 2556808"/>
              <a:gd name="connsiteX7" fmla="*/ 3162252 w 3394325"/>
              <a:gd name="connsiteY7" fmla="*/ 1701248 h 2556808"/>
              <a:gd name="connsiteX8" fmla="*/ 2854434 w 3394325"/>
              <a:gd name="connsiteY8" fmla="*/ 1708859 h 2556808"/>
              <a:gd name="connsiteX9" fmla="*/ 2908756 w 3394325"/>
              <a:gd name="connsiteY9" fmla="*/ 2060501 h 2556808"/>
              <a:gd name="connsiteX10" fmla="*/ 2555670 w 3394325"/>
              <a:gd name="connsiteY10" fmla="*/ 2531762 h 2556808"/>
              <a:gd name="connsiteX11" fmla="*/ 1013671 w 3394325"/>
              <a:gd name="connsiteY11" fmla="*/ 2536152 h 2556808"/>
              <a:gd name="connsiteX12" fmla="*/ 1000946 w 3394325"/>
              <a:gd name="connsiteY12" fmla="*/ 2289872 h 2556808"/>
              <a:gd name="connsiteX13" fmla="*/ 853619 w 3394325"/>
              <a:gd name="connsiteY13" fmla="*/ 2199669 h 2556808"/>
              <a:gd name="connsiteX14" fmla="*/ 731116 w 3394325"/>
              <a:gd name="connsiteY14" fmla="*/ 2497035 h 2556808"/>
              <a:gd name="connsiteX15" fmla="*/ 301358 w 3394325"/>
              <a:gd name="connsiteY15" fmla="*/ 2507092 h 2556808"/>
              <a:gd name="connsiteX16" fmla="*/ 486672 w 3394325"/>
              <a:gd name="connsiteY16" fmla="*/ 2208922 h 2556808"/>
              <a:gd name="connsiteX17" fmla="*/ 337572 w 3394325"/>
              <a:gd name="connsiteY17" fmla="*/ 2042632 h 2556808"/>
              <a:gd name="connsiteX18" fmla="*/ 310411 w 3394325"/>
              <a:gd name="connsiteY18" fmla="*/ 1831760 h 2556808"/>
              <a:gd name="connsiteX19" fmla="*/ 2593 w 3394325"/>
              <a:gd name="connsiteY19" fmla="*/ 1522017 h 2556808"/>
              <a:gd name="connsiteX20" fmla="*/ 192716 w 3394325"/>
              <a:gd name="connsiteY20" fmla="*/ 1581148 h 2556808"/>
              <a:gd name="connsiteX21" fmla="*/ 138395 w 3394325"/>
              <a:gd name="connsiteY21" fmla="*/ 1454400 h 2556808"/>
              <a:gd name="connsiteX22" fmla="*/ 156502 w 3394325"/>
              <a:gd name="connsiteY22" fmla="*/ 1255223 h 2556808"/>
              <a:gd name="connsiteX23" fmla="*/ 156502 w 3394325"/>
              <a:gd name="connsiteY23" fmla="*/ 939314 h 2556808"/>
              <a:gd name="connsiteX24" fmla="*/ 192716 w 3394325"/>
              <a:gd name="connsiteY24" fmla="*/ 404438 h 2556808"/>
              <a:gd name="connsiteX25" fmla="*/ 944154 w 3394325"/>
              <a:gd name="connsiteY25" fmla="*/ 213594 h 2556808"/>
              <a:gd name="connsiteX26" fmla="*/ 898886 w 3394325"/>
              <a:gd name="connsiteY26" fmla="*/ 186914 h 2556808"/>
              <a:gd name="connsiteX27" fmla="*/ 889833 w 3394325"/>
              <a:gd name="connsiteY27" fmla="*/ 23952 h 2556808"/>
              <a:gd name="connsiteX0" fmla="*/ 889833 w 3394325"/>
              <a:gd name="connsiteY0" fmla="*/ 23952 h 2556808"/>
              <a:gd name="connsiteX1" fmla="*/ 889833 w 3394325"/>
              <a:gd name="connsiteY1" fmla="*/ 23952 h 2556808"/>
              <a:gd name="connsiteX2" fmla="*/ 2492296 w 3394325"/>
              <a:gd name="connsiteY2" fmla="*/ 33005 h 2556808"/>
              <a:gd name="connsiteX3" fmla="*/ 2546617 w 3394325"/>
              <a:gd name="connsiteY3" fmla="*/ 440411 h 2556808"/>
              <a:gd name="connsiteX4" fmla="*/ 3334268 w 3394325"/>
              <a:gd name="connsiteY4" fmla="*/ 413251 h 2556808"/>
              <a:gd name="connsiteX5" fmla="*/ 3334269 w 3394325"/>
              <a:gd name="connsiteY5" fmla="*/ 893566 h 2556808"/>
              <a:gd name="connsiteX6" fmla="*/ 3289001 w 3394325"/>
              <a:gd name="connsiteY6" fmla="*/ 1328372 h 2556808"/>
              <a:gd name="connsiteX7" fmla="*/ 3162252 w 3394325"/>
              <a:gd name="connsiteY7" fmla="*/ 1701248 h 2556808"/>
              <a:gd name="connsiteX8" fmla="*/ 2854434 w 3394325"/>
              <a:gd name="connsiteY8" fmla="*/ 1708859 h 2556808"/>
              <a:gd name="connsiteX9" fmla="*/ 2908756 w 3394325"/>
              <a:gd name="connsiteY9" fmla="*/ 2060501 h 2556808"/>
              <a:gd name="connsiteX10" fmla="*/ 2555670 w 3394325"/>
              <a:gd name="connsiteY10" fmla="*/ 2531762 h 2556808"/>
              <a:gd name="connsiteX11" fmla="*/ 1013671 w 3394325"/>
              <a:gd name="connsiteY11" fmla="*/ 2536152 h 2556808"/>
              <a:gd name="connsiteX12" fmla="*/ 986256 w 3394325"/>
              <a:gd name="connsiteY12" fmla="*/ 2301182 h 2556808"/>
              <a:gd name="connsiteX13" fmla="*/ 853619 w 3394325"/>
              <a:gd name="connsiteY13" fmla="*/ 2199669 h 2556808"/>
              <a:gd name="connsiteX14" fmla="*/ 731116 w 3394325"/>
              <a:gd name="connsiteY14" fmla="*/ 2497035 h 2556808"/>
              <a:gd name="connsiteX15" fmla="*/ 301358 w 3394325"/>
              <a:gd name="connsiteY15" fmla="*/ 2507092 h 2556808"/>
              <a:gd name="connsiteX16" fmla="*/ 486672 w 3394325"/>
              <a:gd name="connsiteY16" fmla="*/ 2208922 h 2556808"/>
              <a:gd name="connsiteX17" fmla="*/ 337572 w 3394325"/>
              <a:gd name="connsiteY17" fmla="*/ 2042632 h 2556808"/>
              <a:gd name="connsiteX18" fmla="*/ 310411 w 3394325"/>
              <a:gd name="connsiteY18" fmla="*/ 1831760 h 2556808"/>
              <a:gd name="connsiteX19" fmla="*/ 2593 w 3394325"/>
              <a:gd name="connsiteY19" fmla="*/ 1522017 h 2556808"/>
              <a:gd name="connsiteX20" fmla="*/ 192716 w 3394325"/>
              <a:gd name="connsiteY20" fmla="*/ 1581148 h 2556808"/>
              <a:gd name="connsiteX21" fmla="*/ 138395 w 3394325"/>
              <a:gd name="connsiteY21" fmla="*/ 1454400 h 2556808"/>
              <a:gd name="connsiteX22" fmla="*/ 156502 w 3394325"/>
              <a:gd name="connsiteY22" fmla="*/ 1255223 h 2556808"/>
              <a:gd name="connsiteX23" fmla="*/ 156502 w 3394325"/>
              <a:gd name="connsiteY23" fmla="*/ 939314 h 2556808"/>
              <a:gd name="connsiteX24" fmla="*/ 192716 w 3394325"/>
              <a:gd name="connsiteY24" fmla="*/ 404438 h 2556808"/>
              <a:gd name="connsiteX25" fmla="*/ 944154 w 3394325"/>
              <a:gd name="connsiteY25" fmla="*/ 213594 h 2556808"/>
              <a:gd name="connsiteX26" fmla="*/ 898886 w 3394325"/>
              <a:gd name="connsiteY26" fmla="*/ 186914 h 2556808"/>
              <a:gd name="connsiteX27" fmla="*/ 889833 w 3394325"/>
              <a:gd name="connsiteY27" fmla="*/ 23952 h 2556808"/>
              <a:gd name="connsiteX0" fmla="*/ 889833 w 3394325"/>
              <a:gd name="connsiteY0" fmla="*/ 23952 h 2556808"/>
              <a:gd name="connsiteX1" fmla="*/ 889833 w 3394325"/>
              <a:gd name="connsiteY1" fmla="*/ 23952 h 2556808"/>
              <a:gd name="connsiteX2" fmla="*/ 2492296 w 3394325"/>
              <a:gd name="connsiteY2" fmla="*/ 33005 h 2556808"/>
              <a:gd name="connsiteX3" fmla="*/ 2546617 w 3394325"/>
              <a:gd name="connsiteY3" fmla="*/ 440411 h 2556808"/>
              <a:gd name="connsiteX4" fmla="*/ 3334268 w 3394325"/>
              <a:gd name="connsiteY4" fmla="*/ 413251 h 2556808"/>
              <a:gd name="connsiteX5" fmla="*/ 3334269 w 3394325"/>
              <a:gd name="connsiteY5" fmla="*/ 893566 h 2556808"/>
              <a:gd name="connsiteX6" fmla="*/ 3289001 w 3394325"/>
              <a:gd name="connsiteY6" fmla="*/ 1328372 h 2556808"/>
              <a:gd name="connsiteX7" fmla="*/ 3162252 w 3394325"/>
              <a:gd name="connsiteY7" fmla="*/ 1701248 h 2556808"/>
              <a:gd name="connsiteX8" fmla="*/ 2854434 w 3394325"/>
              <a:gd name="connsiteY8" fmla="*/ 1708859 h 2556808"/>
              <a:gd name="connsiteX9" fmla="*/ 2908756 w 3394325"/>
              <a:gd name="connsiteY9" fmla="*/ 2060501 h 2556808"/>
              <a:gd name="connsiteX10" fmla="*/ 2555670 w 3394325"/>
              <a:gd name="connsiteY10" fmla="*/ 2531762 h 2556808"/>
              <a:gd name="connsiteX11" fmla="*/ 1013671 w 3394325"/>
              <a:gd name="connsiteY11" fmla="*/ 2536152 h 2556808"/>
              <a:gd name="connsiteX12" fmla="*/ 986256 w 3394325"/>
              <a:gd name="connsiteY12" fmla="*/ 2301182 h 2556808"/>
              <a:gd name="connsiteX13" fmla="*/ 853619 w 3394325"/>
              <a:gd name="connsiteY13" fmla="*/ 2199669 h 2556808"/>
              <a:gd name="connsiteX14" fmla="*/ 731116 w 3394325"/>
              <a:gd name="connsiteY14" fmla="*/ 2497035 h 2556808"/>
              <a:gd name="connsiteX15" fmla="*/ 301358 w 3394325"/>
              <a:gd name="connsiteY15" fmla="*/ 2507092 h 2556808"/>
              <a:gd name="connsiteX16" fmla="*/ 486672 w 3394325"/>
              <a:gd name="connsiteY16" fmla="*/ 2208922 h 2556808"/>
              <a:gd name="connsiteX17" fmla="*/ 337572 w 3394325"/>
              <a:gd name="connsiteY17" fmla="*/ 2042632 h 2556808"/>
              <a:gd name="connsiteX18" fmla="*/ 310411 w 3394325"/>
              <a:gd name="connsiteY18" fmla="*/ 1831760 h 2556808"/>
              <a:gd name="connsiteX19" fmla="*/ 2593 w 3394325"/>
              <a:gd name="connsiteY19" fmla="*/ 1522017 h 2556808"/>
              <a:gd name="connsiteX20" fmla="*/ 192716 w 3394325"/>
              <a:gd name="connsiteY20" fmla="*/ 1581148 h 2556808"/>
              <a:gd name="connsiteX21" fmla="*/ 138395 w 3394325"/>
              <a:gd name="connsiteY21" fmla="*/ 1454400 h 2556808"/>
              <a:gd name="connsiteX22" fmla="*/ 156502 w 3394325"/>
              <a:gd name="connsiteY22" fmla="*/ 1255223 h 2556808"/>
              <a:gd name="connsiteX23" fmla="*/ 156502 w 3394325"/>
              <a:gd name="connsiteY23" fmla="*/ 939314 h 2556808"/>
              <a:gd name="connsiteX24" fmla="*/ 192716 w 3394325"/>
              <a:gd name="connsiteY24" fmla="*/ 404438 h 2556808"/>
              <a:gd name="connsiteX25" fmla="*/ 944154 w 3394325"/>
              <a:gd name="connsiteY25" fmla="*/ 213594 h 2556808"/>
              <a:gd name="connsiteX26" fmla="*/ 898886 w 3394325"/>
              <a:gd name="connsiteY26" fmla="*/ 186914 h 2556808"/>
              <a:gd name="connsiteX27" fmla="*/ 889833 w 3394325"/>
              <a:gd name="connsiteY27" fmla="*/ 23952 h 2556808"/>
              <a:gd name="connsiteX0" fmla="*/ 889833 w 3394325"/>
              <a:gd name="connsiteY0" fmla="*/ 23952 h 2556808"/>
              <a:gd name="connsiteX1" fmla="*/ 889833 w 3394325"/>
              <a:gd name="connsiteY1" fmla="*/ 23952 h 2556808"/>
              <a:gd name="connsiteX2" fmla="*/ 2492296 w 3394325"/>
              <a:gd name="connsiteY2" fmla="*/ 33005 h 2556808"/>
              <a:gd name="connsiteX3" fmla="*/ 2546617 w 3394325"/>
              <a:gd name="connsiteY3" fmla="*/ 440411 h 2556808"/>
              <a:gd name="connsiteX4" fmla="*/ 3334268 w 3394325"/>
              <a:gd name="connsiteY4" fmla="*/ 413251 h 2556808"/>
              <a:gd name="connsiteX5" fmla="*/ 3334269 w 3394325"/>
              <a:gd name="connsiteY5" fmla="*/ 893566 h 2556808"/>
              <a:gd name="connsiteX6" fmla="*/ 3289001 w 3394325"/>
              <a:gd name="connsiteY6" fmla="*/ 1328372 h 2556808"/>
              <a:gd name="connsiteX7" fmla="*/ 3162252 w 3394325"/>
              <a:gd name="connsiteY7" fmla="*/ 1701248 h 2556808"/>
              <a:gd name="connsiteX8" fmla="*/ 2854434 w 3394325"/>
              <a:gd name="connsiteY8" fmla="*/ 1708859 h 2556808"/>
              <a:gd name="connsiteX9" fmla="*/ 2908756 w 3394325"/>
              <a:gd name="connsiteY9" fmla="*/ 2060501 h 2556808"/>
              <a:gd name="connsiteX10" fmla="*/ 2555670 w 3394325"/>
              <a:gd name="connsiteY10" fmla="*/ 2531762 h 2556808"/>
              <a:gd name="connsiteX11" fmla="*/ 1013671 w 3394325"/>
              <a:gd name="connsiteY11" fmla="*/ 2536152 h 2556808"/>
              <a:gd name="connsiteX12" fmla="*/ 986256 w 3394325"/>
              <a:gd name="connsiteY12" fmla="*/ 2301182 h 2556808"/>
              <a:gd name="connsiteX13" fmla="*/ 827913 w 3394325"/>
              <a:gd name="connsiteY13" fmla="*/ 2214750 h 2556808"/>
              <a:gd name="connsiteX14" fmla="*/ 731116 w 3394325"/>
              <a:gd name="connsiteY14" fmla="*/ 2497035 h 2556808"/>
              <a:gd name="connsiteX15" fmla="*/ 301358 w 3394325"/>
              <a:gd name="connsiteY15" fmla="*/ 2507092 h 2556808"/>
              <a:gd name="connsiteX16" fmla="*/ 486672 w 3394325"/>
              <a:gd name="connsiteY16" fmla="*/ 2208922 h 2556808"/>
              <a:gd name="connsiteX17" fmla="*/ 337572 w 3394325"/>
              <a:gd name="connsiteY17" fmla="*/ 2042632 h 2556808"/>
              <a:gd name="connsiteX18" fmla="*/ 310411 w 3394325"/>
              <a:gd name="connsiteY18" fmla="*/ 1831760 h 2556808"/>
              <a:gd name="connsiteX19" fmla="*/ 2593 w 3394325"/>
              <a:gd name="connsiteY19" fmla="*/ 1522017 h 2556808"/>
              <a:gd name="connsiteX20" fmla="*/ 192716 w 3394325"/>
              <a:gd name="connsiteY20" fmla="*/ 1581148 h 2556808"/>
              <a:gd name="connsiteX21" fmla="*/ 138395 w 3394325"/>
              <a:gd name="connsiteY21" fmla="*/ 1454400 h 2556808"/>
              <a:gd name="connsiteX22" fmla="*/ 156502 w 3394325"/>
              <a:gd name="connsiteY22" fmla="*/ 1255223 h 2556808"/>
              <a:gd name="connsiteX23" fmla="*/ 156502 w 3394325"/>
              <a:gd name="connsiteY23" fmla="*/ 939314 h 2556808"/>
              <a:gd name="connsiteX24" fmla="*/ 192716 w 3394325"/>
              <a:gd name="connsiteY24" fmla="*/ 404438 h 2556808"/>
              <a:gd name="connsiteX25" fmla="*/ 944154 w 3394325"/>
              <a:gd name="connsiteY25" fmla="*/ 213594 h 2556808"/>
              <a:gd name="connsiteX26" fmla="*/ 898886 w 3394325"/>
              <a:gd name="connsiteY26" fmla="*/ 186914 h 2556808"/>
              <a:gd name="connsiteX27" fmla="*/ 889833 w 3394325"/>
              <a:gd name="connsiteY27" fmla="*/ 23952 h 2556808"/>
              <a:gd name="connsiteX0" fmla="*/ 889833 w 3394325"/>
              <a:gd name="connsiteY0" fmla="*/ 23952 h 2556808"/>
              <a:gd name="connsiteX1" fmla="*/ 889833 w 3394325"/>
              <a:gd name="connsiteY1" fmla="*/ 23952 h 2556808"/>
              <a:gd name="connsiteX2" fmla="*/ 2492296 w 3394325"/>
              <a:gd name="connsiteY2" fmla="*/ 33005 h 2556808"/>
              <a:gd name="connsiteX3" fmla="*/ 2546617 w 3394325"/>
              <a:gd name="connsiteY3" fmla="*/ 440411 h 2556808"/>
              <a:gd name="connsiteX4" fmla="*/ 3334268 w 3394325"/>
              <a:gd name="connsiteY4" fmla="*/ 413251 h 2556808"/>
              <a:gd name="connsiteX5" fmla="*/ 3334269 w 3394325"/>
              <a:gd name="connsiteY5" fmla="*/ 893566 h 2556808"/>
              <a:gd name="connsiteX6" fmla="*/ 3289001 w 3394325"/>
              <a:gd name="connsiteY6" fmla="*/ 1328372 h 2556808"/>
              <a:gd name="connsiteX7" fmla="*/ 3162252 w 3394325"/>
              <a:gd name="connsiteY7" fmla="*/ 1701248 h 2556808"/>
              <a:gd name="connsiteX8" fmla="*/ 2854434 w 3394325"/>
              <a:gd name="connsiteY8" fmla="*/ 1708859 h 2556808"/>
              <a:gd name="connsiteX9" fmla="*/ 2908756 w 3394325"/>
              <a:gd name="connsiteY9" fmla="*/ 2060501 h 2556808"/>
              <a:gd name="connsiteX10" fmla="*/ 2555670 w 3394325"/>
              <a:gd name="connsiteY10" fmla="*/ 2531762 h 2556808"/>
              <a:gd name="connsiteX11" fmla="*/ 1013671 w 3394325"/>
              <a:gd name="connsiteY11" fmla="*/ 2536152 h 2556808"/>
              <a:gd name="connsiteX12" fmla="*/ 986256 w 3394325"/>
              <a:gd name="connsiteY12" fmla="*/ 2301182 h 2556808"/>
              <a:gd name="connsiteX13" fmla="*/ 827913 w 3394325"/>
              <a:gd name="connsiteY13" fmla="*/ 2214750 h 2556808"/>
              <a:gd name="connsiteX14" fmla="*/ 731116 w 3394325"/>
              <a:gd name="connsiteY14" fmla="*/ 2497035 h 2556808"/>
              <a:gd name="connsiteX15" fmla="*/ 301358 w 3394325"/>
              <a:gd name="connsiteY15" fmla="*/ 2507092 h 2556808"/>
              <a:gd name="connsiteX16" fmla="*/ 486672 w 3394325"/>
              <a:gd name="connsiteY16" fmla="*/ 2208922 h 2556808"/>
              <a:gd name="connsiteX17" fmla="*/ 337572 w 3394325"/>
              <a:gd name="connsiteY17" fmla="*/ 2042632 h 2556808"/>
              <a:gd name="connsiteX18" fmla="*/ 310411 w 3394325"/>
              <a:gd name="connsiteY18" fmla="*/ 1831760 h 2556808"/>
              <a:gd name="connsiteX19" fmla="*/ 2593 w 3394325"/>
              <a:gd name="connsiteY19" fmla="*/ 1522017 h 2556808"/>
              <a:gd name="connsiteX20" fmla="*/ 192716 w 3394325"/>
              <a:gd name="connsiteY20" fmla="*/ 1581148 h 2556808"/>
              <a:gd name="connsiteX21" fmla="*/ 138395 w 3394325"/>
              <a:gd name="connsiteY21" fmla="*/ 1454400 h 2556808"/>
              <a:gd name="connsiteX22" fmla="*/ 156502 w 3394325"/>
              <a:gd name="connsiteY22" fmla="*/ 1255223 h 2556808"/>
              <a:gd name="connsiteX23" fmla="*/ 156502 w 3394325"/>
              <a:gd name="connsiteY23" fmla="*/ 939314 h 2556808"/>
              <a:gd name="connsiteX24" fmla="*/ 192716 w 3394325"/>
              <a:gd name="connsiteY24" fmla="*/ 404438 h 2556808"/>
              <a:gd name="connsiteX25" fmla="*/ 944154 w 3394325"/>
              <a:gd name="connsiteY25" fmla="*/ 213594 h 2556808"/>
              <a:gd name="connsiteX26" fmla="*/ 898886 w 3394325"/>
              <a:gd name="connsiteY26" fmla="*/ 186914 h 2556808"/>
              <a:gd name="connsiteX27" fmla="*/ 889833 w 3394325"/>
              <a:gd name="connsiteY27" fmla="*/ 23952 h 2556808"/>
              <a:gd name="connsiteX0" fmla="*/ 889833 w 3394325"/>
              <a:gd name="connsiteY0" fmla="*/ 23952 h 2564867"/>
              <a:gd name="connsiteX1" fmla="*/ 889833 w 3394325"/>
              <a:gd name="connsiteY1" fmla="*/ 23952 h 2564867"/>
              <a:gd name="connsiteX2" fmla="*/ 2492296 w 3394325"/>
              <a:gd name="connsiteY2" fmla="*/ 33005 h 2564867"/>
              <a:gd name="connsiteX3" fmla="*/ 2546617 w 3394325"/>
              <a:gd name="connsiteY3" fmla="*/ 440411 h 2564867"/>
              <a:gd name="connsiteX4" fmla="*/ 3334268 w 3394325"/>
              <a:gd name="connsiteY4" fmla="*/ 413251 h 2564867"/>
              <a:gd name="connsiteX5" fmla="*/ 3334269 w 3394325"/>
              <a:gd name="connsiteY5" fmla="*/ 893566 h 2564867"/>
              <a:gd name="connsiteX6" fmla="*/ 3289001 w 3394325"/>
              <a:gd name="connsiteY6" fmla="*/ 1328372 h 2564867"/>
              <a:gd name="connsiteX7" fmla="*/ 3162252 w 3394325"/>
              <a:gd name="connsiteY7" fmla="*/ 1701248 h 2564867"/>
              <a:gd name="connsiteX8" fmla="*/ 2854434 w 3394325"/>
              <a:gd name="connsiteY8" fmla="*/ 1708859 h 2564867"/>
              <a:gd name="connsiteX9" fmla="*/ 2908756 w 3394325"/>
              <a:gd name="connsiteY9" fmla="*/ 2060501 h 2564867"/>
              <a:gd name="connsiteX10" fmla="*/ 2555670 w 3394325"/>
              <a:gd name="connsiteY10" fmla="*/ 2531762 h 2564867"/>
              <a:gd name="connsiteX11" fmla="*/ 1013671 w 3394325"/>
              <a:gd name="connsiteY11" fmla="*/ 2536152 h 2564867"/>
              <a:gd name="connsiteX12" fmla="*/ 986256 w 3394325"/>
              <a:gd name="connsiteY12" fmla="*/ 2301182 h 2564867"/>
              <a:gd name="connsiteX13" fmla="*/ 827913 w 3394325"/>
              <a:gd name="connsiteY13" fmla="*/ 2214750 h 2564867"/>
              <a:gd name="connsiteX14" fmla="*/ 756822 w 3394325"/>
              <a:gd name="connsiteY14" fmla="*/ 2534734 h 2564867"/>
              <a:gd name="connsiteX15" fmla="*/ 301358 w 3394325"/>
              <a:gd name="connsiteY15" fmla="*/ 2507092 h 2564867"/>
              <a:gd name="connsiteX16" fmla="*/ 486672 w 3394325"/>
              <a:gd name="connsiteY16" fmla="*/ 2208922 h 2564867"/>
              <a:gd name="connsiteX17" fmla="*/ 337572 w 3394325"/>
              <a:gd name="connsiteY17" fmla="*/ 2042632 h 2564867"/>
              <a:gd name="connsiteX18" fmla="*/ 310411 w 3394325"/>
              <a:gd name="connsiteY18" fmla="*/ 1831760 h 2564867"/>
              <a:gd name="connsiteX19" fmla="*/ 2593 w 3394325"/>
              <a:gd name="connsiteY19" fmla="*/ 1522017 h 2564867"/>
              <a:gd name="connsiteX20" fmla="*/ 192716 w 3394325"/>
              <a:gd name="connsiteY20" fmla="*/ 1581148 h 2564867"/>
              <a:gd name="connsiteX21" fmla="*/ 138395 w 3394325"/>
              <a:gd name="connsiteY21" fmla="*/ 1454400 h 2564867"/>
              <a:gd name="connsiteX22" fmla="*/ 156502 w 3394325"/>
              <a:gd name="connsiteY22" fmla="*/ 1255223 h 2564867"/>
              <a:gd name="connsiteX23" fmla="*/ 156502 w 3394325"/>
              <a:gd name="connsiteY23" fmla="*/ 939314 h 2564867"/>
              <a:gd name="connsiteX24" fmla="*/ 192716 w 3394325"/>
              <a:gd name="connsiteY24" fmla="*/ 404438 h 2564867"/>
              <a:gd name="connsiteX25" fmla="*/ 944154 w 3394325"/>
              <a:gd name="connsiteY25" fmla="*/ 213594 h 2564867"/>
              <a:gd name="connsiteX26" fmla="*/ 898886 w 3394325"/>
              <a:gd name="connsiteY26" fmla="*/ 186914 h 2564867"/>
              <a:gd name="connsiteX27" fmla="*/ 889833 w 3394325"/>
              <a:gd name="connsiteY27" fmla="*/ 23952 h 2564867"/>
              <a:gd name="connsiteX0" fmla="*/ 889833 w 3394325"/>
              <a:gd name="connsiteY0" fmla="*/ 23952 h 2556808"/>
              <a:gd name="connsiteX1" fmla="*/ 889833 w 3394325"/>
              <a:gd name="connsiteY1" fmla="*/ 23952 h 2556808"/>
              <a:gd name="connsiteX2" fmla="*/ 2492296 w 3394325"/>
              <a:gd name="connsiteY2" fmla="*/ 33005 h 2556808"/>
              <a:gd name="connsiteX3" fmla="*/ 2546617 w 3394325"/>
              <a:gd name="connsiteY3" fmla="*/ 440411 h 2556808"/>
              <a:gd name="connsiteX4" fmla="*/ 3334268 w 3394325"/>
              <a:gd name="connsiteY4" fmla="*/ 413251 h 2556808"/>
              <a:gd name="connsiteX5" fmla="*/ 3334269 w 3394325"/>
              <a:gd name="connsiteY5" fmla="*/ 893566 h 2556808"/>
              <a:gd name="connsiteX6" fmla="*/ 3289001 w 3394325"/>
              <a:gd name="connsiteY6" fmla="*/ 1328372 h 2556808"/>
              <a:gd name="connsiteX7" fmla="*/ 3162252 w 3394325"/>
              <a:gd name="connsiteY7" fmla="*/ 1701248 h 2556808"/>
              <a:gd name="connsiteX8" fmla="*/ 2854434 w 3394325"/>
              <a:gd name="connsiteY8" fmla="*/ 1708859 h 2556808"/>
              <a:gd name="connsiteX9" fmla="*/ 2908756 w 3394325"/>
              <a:gd name="connsiteY9" fmla="*/ 2060501 h 2556808"/>
              <a:gd name="connsiteX10" fmla="*/ 2555670 w 3394325"/>
              <a:gd name="connsiteY10" fmla="*/ 2531762 h 2556808"/>
              <a:gd name="connsiteX11" fmla="*/ 1013671 w 3394325"/>
              <a:gd name="connsiteY11" fmla="*/ 2536152 h 2556808"/>
              <a:gd name="connsiteX12" fmla="*/ 986256 w 3394325"/>
              <a:gd name="connsiteY12" fmla="*/ 2301182 h 2556808"/>
              <a:gd name="connsiteX13" fmla="*/ 827913 w 3394325"/>
              <a:gd name="connsiteY13" fmla="*/ 2214750 h 2556808"/>
              <a:gd name="connsiteX14" fmla="*/ 756822 w 3394325"/>
              <a:gd name="connsiteY14" fmla="*/ 2534734 h 2556808"/>
              <a:gd name="connsiteX15" fmla="*/ 301358 w 3394325"/>
              <a:gd name="connsiteY15" fmla="*/ 2507092 h 2556808"/>
              <a:gd name="connsiteX16" fmla="*/ 486672 w 3394325"/>
              <a:gd name="connsiteY16" fmla="*/ 2208922 h 2556808"/>
              <a:gd name="connsiteX17" fmla="*/ 337572 w 3394325"/>
              <a:gd name="connsiteY17" fmla="*/ 2042632 h 2556808"/>
              <a:gd name="connsiteX18" fmla="*/ 310411 w 3394325"/>
              <a:gd name="connsiteY18" fmla="*/ 1831760 h 2556808"/>
              <a:gd name="connsiteX19" fmla="*/ 2593 w 3394325"/>
              <a:gd name="connsiteY19" fmla="*/ 1522017 h 2556808"/>
              <a:gd name="connsiteX20" fmla="*/ 192716 w 3394325"/>
              <a:gd name="connsiteY20" fmla="*/ 1581148 h 2556808"/>
              <a:gd name="connsiteX21" fmla="*/ 138395 w 3394325"/>
              <a:gd name="connsiteY21" fmla="*/ 1454400 h 2556808"/>
              <a:gd name="connsiteX22" fmla="*/ 156502 w 3394325"/>
              <a:gd name="connsiteY22" fmla="*/ 1255223 h 2556808"/>
              <a:gd name="connsiteX23" fmla="*/ 156502 w 3394325"/>
              <a:gd name="connsiteY23" fmla="*/ 939314 h 2556808"/>
              <a:gd name="connsiteX24" fmla="*/ 192716 w 3394325"/>
              <a:gd name="connsiteY24" fmla="*/ 404438 h 2556808"/>
              <a:gd name="connsiteX25" fmla="*/ 944154 w 3394325"/>
              <a:gd name="connsiteY25" fmla="*/ 213594 h 2556808"/>
              <a:gd name="connsiteX26" fmla="*/ 898886 w 3394325"/>
              <a:gd name="connsiteY26" fmla="*/ 186914 h 2556808"/>
              <a:gd name="connsiteX27" fmla="*/ 889833 w 3394325"/>
              <a:gd name="connsiteY27" fmla="*/ 23952 h 2556808"/>
              <a:gd name="connsiteX0" fmla="*/ 889833 w 3394325"/>
              <a:gd name="connsiteY0" fmla="*/ 23952 h 2556808"/>
              <a:gd name="connsiteX1" fmla="*/ 889833 w 3394325"/>
              <a:gd name="connsiteY1" fmla="*/ 23952 h 2556808"/>
              <a:gd name="connsiteX2" fmla="*/ 2492296 w 3394325"/>
              <a:gd name="connsiteY2" fmla="*/ 33005 h 2556808"/>
              <a:gd name="connsiteX3" fmla="*/ 2546617 w 3394325"/>
              <a:gd name="connsiteY3" fmla="*/ 440411 h 2556808"/>
              <a:gd name="connsiteX4" fmla="*/ 3334268 w 3394325"/>
              <a:gd name="connsiteY4" fmla="*/ 413251 h 2556808"/>
              <a:gd name="connsiteX5" fmla="*/ 3334269 w 3394325"/>
              <a:gd name="connsiteY5" fmla="*/ 893566 h 2556808"/>
              <a:gd name="connsiteX6" fmla="*/ 3289001 w 3394325"/>
              <a:gd name="connsiteY6" fmla="*/ 1328372 h 2556808"/>
              <a:gd name="connsiteX7" fmla="*/ 3162252 w 3394325"/>
              <a:gd name="connsiteY7" fmla="*/ 1701248 h 2556808"/>
              <a:gd name="connsiteX8" fmla="*/ 2854434 w 3394325"/>
              <a:gd name="connsiteY8" fmla="*/ 1708859 h 2556808"/>
              <a:gd name="connsiteX9" fmla="*/ 2908756 w 3394325"/>
              <a:gd name="connsiteY9" fmla="*/ 2060501 h 2556808"/>
              <a:gd name="connsiteX10" fmla="*/ 2555670 w 3394325"/>
              <a:gd name="connsiteY10" fmla="*/ 2531762 h 2556808"/>
              <a:gd name="connsiteX11" fmla="*/ 1013671 w 3394325"/>
              <a:gd name="connsiteY11" fmla="*/ 2536152 h 2556808"/>
              <a:gd name="connsiteX12" fmla="*/ 986256 w 3394325"/>
              <a:gd name="connsiteY12" fmla="*/ 2301182 h 2556808"/>
              <a:gd name="connsiteX13" fmla="*/ 827913 w 3394325"/>
              <a:gd name="connsiteY13" fmla="*/ 2214750 h 2556808"/>
              <a:gd name="connsiteX14" fmla="*/ 756822 w 3394325"/>
              <a:gd name="connsiteY14" fmla="*/ 2534734 h 2556808"/>
              <a:gd name="connsiteX15" fmla="*/ 378476 w 3394325"/>
              <a:gd name="connsiteY15" fmla="*/ 2510861 h 2556808"/>
              <a:gd name="connsiteX16" fmla="*/ 486672 w 3394325"/>
              <a:gd name="connsiteY16" fmla="*/ 2208922 h 2556808"/>
              <a:gd name="connsiteX17" fmla="*/ 337572 w 3394325"/>
              <a:gd name="connsiteY17" fmla="*/ 2042632 h 2556808"/>
              <a:gd name="connsiteX18" fmla="*/ 310411 w 3394325"/>
              <a:gd name="connsiteY18" fmla="*/ 1831760 h 2556808"/>
              <a:gd name="connsiteX19" fmla="*/ 2593 w 3394325"/>
              <a:gd name="connsiteY19" fmla="*/ 1522017 h 2556808"/>
              <a:gd name="connsiteX20" fmla="*/ 192716 w 3394325"/>
              <a:gd name="connsiteY20" fmla="*/ 1581148 h 2556808"/>
              <a:gd name="connsiteX21" fmla="*/ 138395 w 3394325"/>
              <a:gd name="connsiteY21" fmla="*/ 1454400 h 2556808"/>
              <a:gd name="connsiteX22" fmla="*/ 156502 w 3394325"/>
              <a:gd name="connsiteY22" fmla="*/ 1255223 h 2556808"/>
              <a:gd name="connsiteX23" fmla="*/ 156502 w 3394325"/>
              <a:gd name="connsiteY23" fmla="*/ 939314 h 2556808"/>
              <a:gd name="connsiteX24" fmla="*/ 192716 w 3394325"/>
              <a:gd name="connsiteY24" fmla="*/ 404438 h 2556808"/>
              <a:gd name="connsiteX25" fmla="*/ 944154 w 3394325"/>
              <a:gd name="connsiteY25" fmla="*/ 213594 h 2556808"/>
              <a:gd name="connsiteX26" fmla="*/ 898886 w 3394325"/>
              <a:gd name="connsiteY26" fmla="*/ 186914 h 2556808"/>
              <a:gd name="connsiteX27" fmla="*/ 889833 w 3394325"/>
              <a:gd name="connsiteY27" fmla="*/ 23952 h 2556808"/>
              <a:gd name="connsiteX0" fmla="*/ 889833 w 3394325"/>
              <a:gd name="connsiteY0" fmla="*/ 23952 h 2565116"/>
              <a:gd name="connsiteX1" fmla="*/ 889833 w 3394325"/>
              <a:gd name="connsiteY1" fmla="*/ 23952 h 2565116"/>
              <a:gd name="connsiteX2" fmla="*/ 2492296 w 3394325"/>
              <a:gd name="connsiteY2" fmla="*/ 33005 h 2565116"/>
              <a:gd name="connsiteX3" fmla="*/ 2546617 w 3394325"/>
              <a:gd name="connsiteY3" fmla="*/ 440411 h 2565116"/>
              <a:gd name="connsiteX4" fmla="*/ 3334268 w 3394325"/>
              <a:gd name="connsiteY4" fmla="*/ 413251 h 2565116"/>
              <a:gd name="connsiteX5" fmla="*/ 3334269 w 3394325"/>
              <a:gd name="connsiteY5" fmla="*/ 893566 h 2565116"/>
              <a:gd name="connsiteX6" fmla="*/ 3289001 w 3394325"/>
              <a:gd name="connsiteY6" fmla="*/ 1328372 h 2565116"/>
              <a:gd name="connsiteX7" fmla="*/ 3162252 w 3394325"/>
              <a:gd name="connsiteY7" fmla="*/ 1701248 h 2565116"/>
              <a:gd name="connsiteX8" fmla="*/ 2854434 w 3394325"/>
              <a:gd name="connsiteY8" fmla="*/ 1708859 h 2565116"/>
              <a:gd name="connsiteX9" fmla="*/ 2908756 w 3394325"/>
              <a:gd name="connsiteY9" fmla="*/ 2060501 h 2565116"/>
              <a:gd name="connsiteX10" fmla="*/ 2555670 w 3394325"/>
              <a:gd name="connsiteY10" fmla="*/ 2531762 h 2565116"/>
              <a:gd name="connsiteX11" fmla="*/ 1013671 w 3394325"/>
              <a:gd name="connsiteY11" fmla="*/ 2536152 h 2565116"/>
              <a:gd name="connsiteX12" fmla="*/ 986256 w 3394325"/>
              <a:gd name="connsiteY12" fmla="*/ 2301182 h 2565116"/>
              <a:gd name="connsiteX13" fmla="*/ 827913 w 3394325"/>
              <a:gd name="connsiteY13" fmla="*/ 2214750 h 2565116"/>
              <a:gd name="connsiteX14" fmla="*/ 756822 w 3394325"/>
              <a:gd name="connsiteY14" fmla="*/ 2534734 h 2565116"/>
              <a:gd name="connsiteX15" fmla="*/ 371132 w 3394325"/>
              <a:gd name="connsiteY15" fmla="*/ 2537250 h 2565116"/>
              <a:gd name="connsiteX16" fmla="*/ 486672 w 3394325"/>
              <a:gd name="connsiteY16" fmla="*/ 2208922 h 2565116"/>
              <a:gd name="connsiteX17" fmla="*/ 337572 w 3394325"/>
              <a:gd name="connsiteY17" fmla="*/ 2042632 h 2565116"/>
              <a:gd name="connsiteX18" fmla="*/ 310411 w 3394325"/>
              <a:gd name="connsiteY18" fmla="*/ 1831760 h 2565116"/>
              <a:gd name="connsiteX19" fmla="*/ 2593 w 3394325"/>
              <a:gd name="connsiteY19" fmla="*/ 1522017 h 2565116"/>
              <a:gd name="connsiteX20" fmla="*/ 192716 w 3394325"/>
              <a:gd name="connsiteY20" fmla="*/ 1581148 h 2565116"/>
              <a:gd name="connsiteX21" fmla="*/ 138395 w 3394325"/>
              <a:gd name="connsiteY21" fmla="*/ 1454400 h 2565116"/>
              <a:gd name="connsiteX22" fmla="*/ 156502 w 3394325"/>
              <a:gd name="connsiteY22" fmla="*/ 1255223 h 2565116"/>
              <a:gd name="connsiteX23" fmla="*/ 156502 w 3394325"/>
              <a:gd name="connsiteY23" fmla="*/ 939314 h 2565116"/>
              <a:gd name="connsiteX24" fmla="*/ 192716 w 3394325"/>
              <a:gd name="connsiteY24" fmla="*/ 404438 h 2565116"/>
              <a:gd name="connsiteX25" fmla="*/ 944154 w 3394325"/>
              <a:gd name="connsiteY25" fmla="*/ 213594 h 2565116"/>
              <a:gd name="connsiteX26" fmla="*/ 898886 w 3394325"/>
              <a:gd name="connsiteY26" fmla="*/ 186914 h 2565116"/>
              <a:gd name="connsiteX27" fmla="*/ 889833 w 3394325"/>
              <a:gd name="connsiteY27" fmla="*/ 23952 h 2565116"/>
              <a:gd name="connsiteX0" fmla="*/ 889833 w 3394325"/>
              <a:gd name="connsiteY0" fmla="*/ 23952 h 2556808"/>
              <a:gd name="connsiteX1" fmla="*/ 889833 w 3394325"/>
              <a:gd name="connsiteY1" fmla="*/ 23952 h 2556808"/>
              <a:gd name="connsiteX2" fmla="*/ 2492296 w 3394325"/>
              <a:gd name="connsiteY2" fmla="*/ 33005 h 2556808"/>
              <a:gd name="connsiteX3" fmla="*/ 2546617 w 3394325"/>
              <a:gd name="connsiteY3" fmla="*/ 440411 h 2556808"/>
              <a:gd name="connsiteX4" fmla="*/ 3334268 w 3394325"/>
              <a:gd name="connsiteY4" fmla="*/ 413251 h 2556808"/>
              <a:gd name="connsiteX5" fmla="*/ 3334269 w 3394325"/>
              <a:gd name="connsiteY5" fmla="*/ 893566 h 2556808"/>
              <a:gd name="connsiteX6" fmla="*/ 3289001 w 3394325"/>
              <a:gd name="connsiteY6" fmla="*/ 1328372 h 2556808"/>
              <a:gd name="connsiteX7" fmla="*/ 3162252 w 3394325"/>
              <a:gd name="connsiteY7" fmla="*/ 1701248 h 2556808"/>
              <a:gd name="connsiteX8" fmla="*/ 2854434 w 3394325"/>
              <a:gd name="connsiteY8" fmla="*/ 1708859 h 2556808"/>
              <a:gd name="connsiteX9" fmla="*/ 2908756 w 3394325"/>
              <a:gd name="connsiteY9" fmla="*/ 2060501 h 2556808"/>
              <a:gd name="connsiteX10" fmla="*/ 2555670 w 3394325"/>
              <a:gd name="connsiteY10" fmla="*/ 2531762 h 2556808"/>
              <a:gd name="connsiteX11" fmla="*/ 1013671 w 3394325"/>
              <a:gd name="connsiteY11" fmla="*/ 2536152 h 2556808"/>
              <a:gd name="connsiteX12" fmla="*/ 986256 w 3394325"/>
              <a:gd name="connsiteY12" fmla="*/ 2301182 h 2556808"/>
              <a:gd name="connsiteX13" fmla="*/ 827913 w 3394325"/>
              <a:gd name="connsiteY13" fmla="*/ 2214750 h 2556808"/>
              <a:gd name="connsiteX14" fmla="*/ 756822 w 3394325"/>
              <a:gd name="connsiteY14" fmla="*/ 2534734 h 2556808"/>
              <a:gd name="connsiteX15" fmla="*/ 371132 w 3394325"/>
              <a:gd name="connsiteY15" fmla="*/ 2537250 h 2556808"/>
              <a:gd name="connsiteX16" fmla="*/ 486672 w 3394325"/>
              <a:gd name="connsiteY16" fmla="*/ 2208922 h 2556808"/>
              <a:gd name="connsiteX17" fmla="*/ 337572 w 3394325"/>
              <a:gd name="connsiteY17" fmla="*/ 2042632 h 2556808"/>
              <a:gd name="connsiteX18" fmla="*/ 310411 w 3394325"/>
              <a:gd name="connsiteY18" fmla="*/ 1831760 h 2556808"/>
              <a:gd name="connsiteX19" fmla="*/ 2593 w 3394325"/>
              <a:gd name="connsiteY19" fmla="*/ 1522017 h 2556808"/>
              <a:gd name="connsiteX20" fmla="*/ 192716 w 3394325"/>
              <a:gd name="connsiteY20" fmla="*/ 1581148 h 2556808"/>
              <a:gd name="connsiteX21" fmla="*/ 138395 w 3394325"/>
              <a:gd name="connsiteY21" fmla="*/ 1454400 h 2556808"/>
              <a:gd name="connsiteX22" fmla="*/ 156502 w 3394325"/>
              <a:gd name="connsiteY22" fmla="*/ 1255223 h 2556808"/>
              <a:gd name="connsiteX23" fmla="*/ 156502 w 3394325"/>
              <a:gd name="connsiteY23" fmla="*/ 939314 h 2556808"/>
              <a:gd name="connsiteX24" fmla="*/ 192716 w 3394325"/>
              <a:gd name="connsiteY24" fmla="*/ 404438 h 2556808"/>
              <a:gd name="connsiteX25" fmla="*/ 944154 w 3394325"/>
              <a:gd name="connsiteY25" fmla="*/ 213594 h 2556808"/>
              <a:gd name="connsiteX26" fmla="*/ 898886 w 3394325"/>
              <a:gd name="connsiteY26" fmla="*/ 186914 h 2556808"/>
              <a:gd name="connsiteX27" fmla="*/ 889833 w 3394325"/>
              <a:gd name="connsiteY27" fmla="*/ 23952 h 2556808"/>
              <a:gd name="connsiteX0" fmla="*/ 889833 w 3394325"/>
              <a:gd name="connsiteY0" fmla="*/ 23952 h 2556808"/>
              <a:gd name="connsiteX1" fmla="*/ 889833 w 3394325"/>
              <a:gd name="connsiteY1" fmla="*/ 23952 h 2556808"/>
              <a:gd name="connsiteX2" fmla="*/ 2492296 w 3394325"/>
              <a:gd name="connsiteY2" fmla="*/ 33005 h 2556808"/>
              <a:gd name="connsiteX3" fmla="*/ 2546617 w 3394325"/>
              <a:gd name="connsiteY3" fmla="*/ 440411 h 2556808"/>
              <a:gd name="connsiteX4" fmla="*/ 3334268 w 3394325"/>
              <a:gd name="connsiteY4" fmla="*/ 413251 h 2556808"/>
              <a:gd name="connsiteX5" fmla="*/ 3334269 w 3394325"/>
              <a:gd name="connsiteY5" fmla="*/ 893566 h 2556808"/>
              <a:gd name="connsiteX6" fmla="*/ 3289001 w 3394325"/>
              <a:gd name="connsiteY6" fmla="*/ 1328372 h 2556808"/>
              <a:gd name="connsiteX7" fmla="*/ 3162252 w 3394325"/>
              <a:gd name="connsiteY7" fmla="*/ 1701248 h 2556808"/>
              <a:gd name="connsiteX8" fmla="*/ 2854434 w 3394325"/>
              <a:gd name="connsiteY8" fmla="*/ 1708859 h 2556808"/>
              <a:gd name="connsiteX9" fmla="*/ 2908756 w 3394325"/>
              <a:gd name="connsiteY9" fmla="*/ 2060501 h 2556808"/>
              <a:gd name="connsiteX10" fmla="*/ 2555670 w 3394325"/>
              <a:gd name="connsiteY10" fmla="*/ 2531762 h 2556808"/>
              <a:gd name="connsiteX11" fmla="*/ 1013671 w 3394325"/>
              <a:gd name="connsiteY11" fmla="*/ 2536152 h 2556808"/>
              <a:gd name="connsiteX12" fmla="*/ 986256 w 3394325"/>
              <a:gd name="connsiteY12" fmla="*/ 2301182 h 2556808"/>
              <a:gd name="connsiteX13" fmla="*/ 827913 w 3394325"/>
              <a:gd name="connsiteY13" fmla="*/ 2214750 h 2556808"/>
              <a:gd name="connsiteX14" fmla="*/ 756822 w 3394325"/>
              <a:gd name="connsiteY14" fmla="*/ 2534734 h 2556808"/>
              <a:gd name="connsiteX15" fmla="*/ 371132 w 3394325"/>
              <a:gd name="connsiteY15" fmla="*/ 2537250 h 2556808"/>
              <a:gd name="connsiteX16" fmla="*/ 348743 w 3394325"/>
              <a:gd name="connsiteY16" fmla="*/ 2419174 h 2556808"/>
              <a:gd name="connsiteX17" fmla="*/ 486672 w 3394325"/>
              <a:gd name="connsiteY17" fmla="*/ 2208922 h 2556808"/>
              <a:gd name="connsiteX18" fmla="*/ 337572 w 3394325"/>
              <a:gd name="connsiteY18" fmla="*/ 2042632 h 2556808"/>
              <a:gd name="connsiteX19" fmla="*/ 310411 w 3394325"/>
              <a:gd name="connsiteY19" fmla="*/ 1831760 h 2556808"/>
              <a:gd name="connsiteX20" fmla="*/ 2593 w 3394325"/>
              <a:gd name="connsiteY20" fmla="*/ 1522017 h 2556808"/>
              <a:gd name="connsiteX21" fmla="*/ 192716 w 3394325"/>
              <a:gd name="connsiteY21" fmla="*/ 1581148 h 2556808"/>
              <a:gd name="connsiteX22" fmla="*/ 138395 w 3394325"/>
              <a:gd name="connsiteY22" fmla="*/ 1454400 h 2556808"/>
              <a:gd name="connsiteX23" fmla="*/ 156502 w 3394325"/>
              <a:gd name="connsiteY23" fmla="*/ 1255223 h 2556808"/>
              <a:gd name="connsiteX24" fmla="*/ 156502 w 3394325"/>
              <a:gd name="connsiteY24" fmla="*/ 939314 h 2556808"/>
              <a:gd name="connsiteX25" fmla="*/ 192716 w 3394325"/>
              <a:gd name="connsiteY25" fmla="*/ 404438 h 2556808"/>
              <a:gd name="connsiteX26" fmla="*/ 944154 w 3394325"/>
              <a:gd name="connsiteY26" fmla="*/ 213594 h 2556808"/>
              <a:gd name="connsiteX27" fmla="*/ 898886 w 3394325"/>
              <a:gd name="connsiteY27" fmla="*/ 186914 h 2556808"/>
              <a:gd name="connsiteX28" fmla="*/ 889833 w 3394325"/>
              <a:gd name="connsiteY28" fmla="*/ 23952 h 2556808"/>
              <a:gd name="connsiteX0" fmla="*/ 889833 w 3394325"/>
              <a:gd name="connsiteY0" fmla="*/ 23952 h 2556808"/>
              <a:gd name="connsiteX1" fmla="*/ 889833 w 3394325"/>
              <a:gd name="connsiteY1" fmla="*/ 23952 h 2556808"/>
              <a:gd name="connsiteX2" fmla="*/ 2492296 w 3394325"/>
              <a:gd name="connsiteY2" fmla="*/ 33005 h 2556808"/>
              <a:gd name="connsiteX3" fmla="*/ 2546617 w 3394325"/>
              <a:gd name="connsiteY3" fmla="*/ 440411 h 2556808"/>
              <a:gd name="connsiteX4" fmla="*/ 3334268 w 3394325"/>
              <a:gd name="connsiteY4" fmla="*/ 413251 h 2556808"/>
              <a:gd name="connsiteX5" fmla="*/ 3334269 w 3394325"/>
              <a:gd name="connsiteY5" fmla="*/ 893566 h 2556808"/>
              <a:gd name="connsiteX6" fmla="*/ 3289001 w 3394325"/>
              <a:gd name="connsiteY6" fmla="*/ 1328372 h 2556808"/>
              <a:gd name="connsiteX7" fmla="*/ 3162252 w 3394325"/>
              <a:gd name="connsiteY7" fmla="*/ 1701248 h 2556808"/>
              <a:gd name="connsiteX8" fmla="*/ 2854434 w 3394325"/>
              <a:gd name="connsiteY8" fmla="*/ 1708859 h 2556808"/>
              <a:gd name="connsiteX9" fmla="*/ 2908756 w 3394325"/>
              <a:gd name="connsiteY9" fmla="*/ 2060501 h 2556808"/>
              <a:gd name="connsiteX10" fmla="*/ 2555670 w 3394325"/>
              <a:gd name="connsiteY10" fmla="*/ 2531762 h 2556808"/>
              <a:gd name="connsiteX11" fmla="*/ 1013671 w 3394325"/>
              <a:gd name="connsiteY11" fmla="*/ 2536152 h 2556808"/>
              <a:gd name="connsiteX12" fmla="*/ 986256 w 3394325"/>
              <a:gd name="connsiteY12" fmla="*/ 2301182 h 2556808"/>
              <a:gd name="connsiteX13" fmla="*/ 827913 w 3394325"/>
              <a:gd name="connsiteY13" fmla="*/ 2214750 h 2556808"/>
              <a:gd name="connsiteX14" fmla="*/ 756822 w 3394325"/>
              <a:gd name="connsiteY14" fmla="*/ 2534734 h 2556808"/>
              <a:gd name="connsiteX15" fmla="*/ 371132 w 3394325"/>
              <a:gd name="connsiteY15" fmla="*/ 2537250 h 2556808"/>
              <a:gd name="connsiteX16" fmla="*/ 348743 w 3394325"/>
              <a:gd name="connsiteY16" fmla="*/ 2419174 h 2556808"/>
              <a:gd name="connsiteX17" fmla="*/ 486672 w 3394325"/>
              <a:gd name="connsiteY17" fmla="*/ 2208922 h 2556808"/>
              <a:gd name="connsiteX18" fmla="*/ 337572 w 3394325"/>
              <a:gd name="connsiteY18" fmla="*/ 2042632 h 2556808"/>
              <a:gd name="connsiteX19" fmla="*/ 310411 w 3394325"/>
              <a:gd name="connsiteY19" fmla="*/ 1831760 h 2556808"/>
              <a:gd name="connsiteX20" fmla="*/ 2593 w 3394325"/>
              <a:gd name="connsiteY20" fmla="*/ 1522017 h 2556808"/>
              <a:gd name="connsiteX21" fmla="*/ 192716 w 3394325"/>
              <a:gd name="connsiteY21" fmla="*/ 1581148 h 2556808"/>
              <a:gd name="connsiteX22" fmla="*/ 138395 w 3394325"/>
              <a:gd name="connsiteY22" fmla="*/ 1454400 h 2556808"/>
              <a:gd name="connsiteX23" fmla="*/ 156502 w 3394325"/>
              <a:gd name="connsiteY23" fmla="*/ 1255223 h 2556808"/>
              <a:gd name="connsiteX24" fmla="*/ 156502 w 3394325"/>
              <a:gd name="connsiteY24" fmla="*/ 939314 h 2556808"/>
              <a:gd name="connsiteX25" fmla="*/ 192716 w 3394325"/>
              <a:gd name="connsiteY25" fmla="*/ 404438 h 2556808"/>
              <a:gd name="connsiteX26" fmla="*/ 944154 w 3394325"/>
              <a:gd name="connsiteY26" fmla="*/ 213594 h 2556808"/>
              <a:gd name="connsiteX27" fmla="*/ 898886 w 3394325"/>
              <a:gd name="connsiteY27" fmla="*/ 186914 h 2556808"/>
              <a:gd name="connsiteX28" fmla="*/ 889833 w 3394325"/>
              <a:gd name="connsiteY28" fmla="*/ 23952 h 2556808"/>
              <a:gd name="connsiteX0" fmla="*/ 889833 w 3394325"/>
              <a:gd name="connsiteY0" fmla="*/ 23952 h 2556808"/>
              <a:gd name="connsiteX1" fmla="*/ 889833 w 3394325"/>
              <a:gd name="connsiteY1" fmla="*/ 23952 h 2556808"/>
              <a:gd name="connsiteX2" fmla="*/ 2492296 w 3394325"/>
              <a:gd name="connsiteY2" fmla="*/ 33005 h 2556808"/>
              <a:gd name="connsiteX3" fmla="*/ 2546617 w 3394325"/>
              <a:gd name="connsiteY3" fmla="*/ 440411 h 2556808"/>
              <a:gd name="connsiteX4" fmla="*/ 3334268 w 3394325"/>
              <a:gd name="connsiteY4" fmla="*/ 413251 h 2556808"/>
              <a:gd name="connsiteX5" fmla="*/ 3334269 w 3394325"/>
              <a:gd name="connsiteY5" fmla="*/ 893566 h 2556808"/>
              <a:gd name="connsiteX6" fmla="*/ 3289001 w 3394325"/>
              <a:gd name="connsiteY6" fmla="*/ 1328372 h 2556808"/>
              <a:gd name="connsiteX7" fmla="*/ 3162252 w 3394325"/>
              <a:gd name="connsiteY7" fmla="*/ 1701248 h 2556808"/>
              <a:gd name="connsiteX8" fmla="*/ 2854434 w 3394325"/>
              <a:gd name="connsiteY8" fmla="*/ 1708859 h 2556808"/>
              <a:gd name="connsiteX9" fmla="*/ 2908756 w 3394325"/>
              <a:gd name="connsiteY9" fmla="*/ 2060501 h 2556808"/>
              <a:gd name="connsiteX10" fmla="*/ 2555670 w 3394325"/>
              <a:gd name="connsiteY10" fmla="*/ 2531762 h 2556808"/>
              <a:gd name="connsiteX11" fmla="*/ 1013671 w 3394325"/>
              <a:gd name="connsiteY11" fmla="*/ 2536152 h 2556808"/>
              <a:gd name="connsiteX12" fmla="*/ 986256 w 3394325"/>
              <a:gd name="connsiteY12" fmla="*/ 2301182 h 2556808"/>
              <a:gd name="connsiteX13" fmla="*/ 827913 w 3394325"/>
              <a:gd name="connsiteY13" fmla="*/ 2214750 h 2556808"/>
              <a:gd name="connsiteX14" fmla="*/ 756822 w 3394325"/>
              <a:gd name="connsiteY14" fmla="*/ 2534734 h 2556808"/>
              <a:gd name="connsiteX15" fmla="*/ 371132 w 3394325"/>
              <a:gd name="connsiteY15" fmla="*/ 2537250 h 2556808"/>
              <a:gd name="connsiteX16" fmla="*/ 348743 w 3394325"/>
              <a:gd name="connsiteY16" fmla="*/ 2419174 h 2556808"/>
              <a:gd name="connsiteX17" fmla="*/ 486672 w 3394325"/>
              <a:gd name="connsiteY17" fmla="*/ 2208922 h 2556808"/>
              <a:gd name="connsiteX18" fmla="*/ 381640 w 3394325"/>
              <a:gd name="connsiteY18" fmla="*/ 2185886 h 2556808"/>
              <a:gd name="connsiteX19" fmla="*/ 310411 w 3394325"/>
              <a:gd name="connsiteY19" fmla="*/ 1831760 h 2556808"/>
              <a:gd name="connsiteX20" fmla="*/ 2593 w 3394325"/>
              <a:gd name="connsiteY20" fmla="*/ 1522017 h 2556808"/>
              <a:gd name="connsiteX21" fmla="*/ 192716 w 3394325"/>
              <a:gd name="connsiteY21" fmla="*/ 1581148 h 2556808"/>
              <a:gd name="connsiteX22" fmla="*/ 138395 w 3394325"/>
              <a:gd name="connsiteY22" fmla="*/ 1454400 h 2556808"/>
              <a:gd name="connsiteX23" fmla="*/ 156502 w 3394325"/>
              <a:gd name="connsiteY23" fmla="*/ 1255223 h 2556808"/>
              <a:gd name="connsiteX24" fmla="*/ 156502 w 3394325"/>
              <a:gd name="connsiteY24" fmla="*/ 939314 h 2556808"/>
              <a:gd name="connsiteX25" fmla="*/ 192716 w 3394325"/>
              <a:gd name="connsiteY25" fmla="*/ 404438 h 2556808"/>
              <a:gd name="connsiteX26" fmla="*/ 944154 w 3394325"/>
              <a:gd name="connsiteY26" fmla="*/ 213594 h 2556808"/>
              <a:gd name="connsiteX27" fmla="*/ 898886 w 3394325"/>
              <a:gd name="connsiteY27" fmla="*/ 186914 h 2556808"/>
              <a:gd name="connsiteX28" fmla="*/ 889833 w 3394325"/>
              <a:gd name="connsiteY28" fmla="*/ 23952 h 2556808"/>
              <a:gd name="connsiteX0" fmla="*/ 889833 w 3394325"/>
              <a:gd name="connsiteY0" fmla="*/ 23952 h 2556808"/>
              <a:gd name="connsiteX1" fmla="*/ 889833 w 3394325"/>
              <a:gd name="connsiteY1" fmla="*/ 23952 h 2556808"/>
              <a:gd name="connsiteX2" fmla="*/ 2492296 w 3394325"/>
              <a:gd name="connsiteY2" fmla="*/ 33005 h 2556808"/>
              <a:gd name="connsiteX3" fmla="*/ 2546617 w 3394325"/>
              <a:gd name="connsiteY3" fmla="*/ 440411 h 2556808"/>
              <a:gd name="connsiteX4" fmla="*/ 3334268 w 3394325"/>
              <a:gd name="connsiteY4" fmla="*/ 413251 h 2556808"/>
              <a:gd name="connsiteX5" fmla="*/ 3334269 w 3394325"/>
              <a:gd name="connsiteY5" fmla="*/ 893566 h 2556808"/>
              <a:gd name="connsiteX6" fmla="*/ 3289001 w 3394325"/>
              <a:gd name="connsiteY6" fmla="*/ 1328372 h 2556808"/>
              <a:gd name="connsiteX7" fmla="*/ 3162252 w 3394325"/>
              <a:gd name="connsiteY7" fmla="*/ 1701248 h 2556808"/>
              <a:gd name="connsiteX8" fmla="*/ 2854434 w 3394325"/>
              <a:gd name="connsiteY8" fmla="*/ 1708859 h 2556808"/>
              <a:gd name="connsiteX9" fmla="*/ 2908756 w 3394325"/>
              <a:gd name="connsiteY9" fmla="*/ 2060501 h 2556808"/>
              <a:gd name="connsiteX10" fmla="*/ 2555670 w 3394325"/>
              <a:gd name="connsiteY10" fmla="*/ 2531762 h 2556808"/>
              <a:gd name="connsiteX11" fmla="*/ 1013671 w 3394325"/>
              <a:gd name="connsiteY11" fmla="*/ 2536152 h 2556808"/>
              <a:gd name="connsiteX12" fmla="*/ 986256 w 3394325"/>
              <a:gd name="connsiteY12" fmla="*/ 2301182 h 2556808"/>
              <a:gd name="connsiteX13" fmla="*/ 827913 w 3394325"/>
              <a:gd name="connsiteY13" fmla="*/ 2214750 h 2556808"/>
              <a:gd name="connsiteX14" fmla="*/ 756822 w 3394325"/>
              <a:gd name="connsiteY14" fmla="*/ 2534734 h 2556808"/>
              <a:gd name="connsiteX15" fmla="*/ 371132 w 3394325"/>
              <a:gd name="connsiteY15" fmla="*/ 2537250 h 2556808"/>
              <a:gd name="connsiteX16" fmla="*/ 348743 w 3394325"/>
              <a:gd name="connsiteY16" fmla="*/ 2419174 h 2556808"/>
              <a:gd name="connsiteX17" fmla="*/ 486672 w 3394325"/>
              <a:gd name="connsiteY17" fmla="*/ 2208922 h 2556808"/>
              <a:gd name="connsiteX18" fmla="*/ 381640 w 3394325"/>
              <a:gd name="connsiteY18" fmla="*/ 2185886 h 2556808"/>
              <a:gd name="connsiteX19" fmla="*/ 310411 w 3394325"/>
              <a:gd name="connsiteY19" fmla="*/ 1831760 h 2556808"/>
              <a:gd name="connsiteX20" fmla="*/ 2593 w 3394325"/>
              <a:gd name="connsiteY20" fmla="*/ 1522017 h 2556808"/>
              <a:gd name="connsiteX21" fmla="*/ 192716 w 3394325"/>
              <a:gd name="connsiteY21" fmla="*/ 1581148 h 2556808"/>
              <a:gd name="connsiteX22" fmla="*/ 138395 w 3394325"/>
              <a:gd name="connsiteY22" fmla="*/ 1454400 h 2556808"/>
              <a:gd name="connsiteX23" fmla="*/ 156502 w 3394325"/>
              <a:gd name="connsiteY23" fmla="*/ 1255223 h 2556808"/>
              <a:gd name="connsiteX24" fmla="*/ 156502 w 3394325"/>
              <a:gd name="connsiteY24" fmla="*/ 939314 h 2556808"/>
              <a:gd name="connsiteX25" fmla="*/ 192716 w 3394325"/>
              <a:gd name="connsiteY25" fmla="*/ 404438 h 2556808"/>
              <a:gd name="connsiteX26" fmla="*/ 944154 w 3394325"/>
              <a:gd name="connsiteY26" fmla="*/ 213594 h 2556808"/>
              <a:gd name="connsiteX27" fmla="*/ 898886 w 3394325"/>
              <a:gd name="connsiteY27" fmla="*/ 186914 h 2556808"/>
              <a:gd name="connsiteX28" fmla="*/ 889833 w 3394325"/>
              <a:gd name="connsiteY28" fmla="*/ 23952 h 2556808"/>
              <a:gd name="connsiteX0" fmla="*/ 889833 w 3394325"/>
              <a:gd name="connsiteY0" fmla="*/ 23952 h 2556808"/>
              <a:gd name="connsiteX1" fmla="*/ 889833 w 3394325"/>
              <a:gd name="connsiteY1" fmla="*/ 23952 h 2556808"/>
              <a:gd name="connsiteX2" fmla="*/ 2492296 w 3394325"/>
              <a:gd name="connsiteY2" fmla="*/ 33005 h 2556808"/>
              <a:gd name="connsiteX3" fmla="*/ 2546617 w 3394325"/>
              <a:gd name="connsiteY3" fmla="*/ 440411 h 2556808"/>
              <a:gd name="connsiteX4" fmla="*/ 3334268 w 3394325"/>
              <a:gd name="connsiteY4" fmla="*/ 413251 h 2556808"/>
              <a:gd name="connsiteX5" fmla="*/ 3334269 w 3394325"/>
              <a:gd name="connsiteY5" fmla="*/ 893566 h 2556808"/>
              <a:gd name="connsiteX6" fmla="*/ 3289001 w 3394325"/>
              <a:gd name="connsiteY6" fmla="*/ 1328372 h 2556808"/>
              <a:gd name="connsiteX7" fmla="*/ 3162252 w 3394325"/>
              <a:gd name="connsiteY7" fmla="*/ 1701248 h 2556808"/>
              <a:gd name="connsiteX8" fmla="*/ 2854434 w 3394325"/>
              <a:gd name="connsiteY8" fmla="*/ 1708859 h 2556808"/>
              <a:gd name="connsiteX9" fmla="*/ 2908756 w 3394325"/>
              <a:gd name="connsiteY9" fmla="*/ 2060501 h 2556808"/>
              <a:gd name="connsiteX10" fmla="*/ 2555670 w 3394325"/>
              <a:gd name="connsiteY10" fmla="*/ 2531762 h 2556808"/>
              <a:gd name="connsiteX11" fmla="*/ 1013671 w 3394325"/>
              <a:gd name="connsiteY11" fmla="*/ 2536152 h 2556808"/>
              <a:gd name="connsiteX12" fmla="*/ 986256 w 3394325"/>
              <a:gd name="connsiteY12" fmla="*/ 2301182 h 2556808"/>
              <a:gd name="connsiteX13" fmla="*/ 827913 w 3394325"/>
              <a:gd name="connsiteY13" fmla="*/ 2214750 h 2556808"/>
              <a:gd name="connsiteX14" fmla="*/ 756822 w 3394325"/>
              <a:gd name="connsiteY14" fmla="*/ 2534734 h 2556808"/>
              <a:gd name="connsiteX15" fmla="*/ 371132 w 3394325"/>
              <a:gd name="connsiteY15" fmla="*/ 2537250 h 2556808"/>
              <a:gd name="connsiteX16" fmla="*/ 348743 w 3394325"/>
              <a:gd name="connsiteY16" fmla="*/ 2419174 h 2556808"/>
              <a:gd name="connsiteX17" fmla="*/ 486672 w 3394325"/>
              <a:gd name="connsiteY17" fmla="*/ 2208922 h 2556808"/>
              <a:gd name="connsiteX18" fmla="*/ 381640 w 3394325"/>
              <a:gd name="connsiteY18" fmla="*/ 2185886 h 2556808"/>
              <a:gd name="connsiteX19" fmla="*/ 310411 w 3394325"/>
              <a:gd name="connsiteY19" fmla="*/ 1831760 h 2556808"/>
              <a:gd name="connsiteX20" fmla="*/ 2593 w 3394325"/>
              <a:gd name="connsiteY20" fmla="*/ 1522017 h 2556808"/>
              <a:gd name="connsiteX21" fmla="*/ 192716 w 3394325"/>
              <a:gd name="connsiteY21" fmla="*/ 1581148 h 2556808"/>
              <a:gd name="connsiteX22" fmla="*/ 138395 w 3394325"/>
              <a:gd name="connsiteY22" fmla="*/ 1454400 h 2556808"/>
              <a:gd name="connsiteX23" fmla="*/ 156502 w 3394325"/>
              <a:gd name="connsiteY23" fmla="*/ 1255223 h 2556808"/>
              <a:gd name="connsiteX24" fmla="*/ 156502 w 3394325"/>
              <a:gd name="connsiteY24" fmla="*/ 939314 h 2556808"/>
              <a:gd name="connsiteX25" fmla="*/ 192716 w 3394325"/>
              <a:gd name="connsiteY25" fmla="*/ 404438 h 2556808"/>
              <a:gd name="connsiteX26" fmla="*/ 944154 w 3394325"/>
              <a:gd name="connsiteY26" fmla="*/ 213594 h 2556808"/>
              <a:gd name="connsiteX27" fmla="*/ 898886 w 3394325"/>
              <a:gd name="connsiteY27" fmla="*/ 186914 h 2556808"/>
              <a:gd name="connsiteX28" fmla="*/ 889833 w 3394325"/>
              <a:gd name="connsiteY28" fmla="*/ 23952 h 2556808"/>
              <a:gd name="connsiteX0" fmla="*/ 889833 w 3394325"/>
              <a:gd name="connsiteY0" fmla="*/ 23952 h 2556808"/>
              <a:gd name="connsiteX1" fmla="*/ 889833 w 3394325"/>
              <a:gd name="connsiteY1" fmla="*/ 23952 h 2556808"/>
              <a:gd name="connsiteX2" fmla="*/ 2492296 w 3394325"/>
              <a:gd name="connsiteY2" fmla="*/ 33005 h 2556808"/>
              <a:gd name="connsiteX3" fmla="*/ 2546617 w 3394325"/>
              <a:gd name="connsiteY3" fmla="*/ 440411 h 2556808"/>
              <a:gd name="connsiteX4" fmla="*/ 3334268 w 3394325"/>
              <a:gd name="connsiteY4" fmla="*/ 413251 h 2556808"/>
              <a:gd name="connsiteX5" fmla="*/ 3334269 w 3394325"/>
              <a:gd name="connsiteY5" fmla="*/ 893566 h 2556808"/>
              <a:gd name="connsiteX6" fmla="*/ 3289001 w 3394325"/>
              <a:gd name="connsiteY6" fmla="*/ 1328372 h 2556808"/>
              <a:gd name="connsiteX7" fmla="*/ 3162252 w 3394325"/>
              <a:gd name="connsiteY7" fmla="*/ 1701248 h 2556808"/>
              <a:gd name="connsiteX8" fmla="*/ 2854434 w 3394325"/>
              <a:gd name="connsiteY8" fmla="*/ 1708859 h 2556808"/>
              <a:gd name="connsiteX9" fmla="*/ 2908756 w 3394325"/>
              <a:gd name="connsiteY9" fmla="*/ 2060501 h 2556808"/>
              <a:gd name="connsiteX10" fmla="*/ 2555670 w 3394325"/>
              <a:gd name="connsiteY10" fmla="*/ 2531762 h 2556808"/>
              <a:gd name="connsiteX11" fmla="*/ 1013671 w 3394325"/>
              <a:gd name="connsiteY11" fmla="*/ 2536152 h 2556808"/>
              <a:gd name="connsiteX12" fmla="*/ 986256 w 3394325"/>
              <a:gd name="connsiteY12" fmla="*/ 2301182 h 2556808"/>
              <a:gd name="connsiteX13" fmla="*/ 827913 w 3394325"/>
              <a:gd name="connsiteY13" fmla="*/ 2214750 h 2556808"/>
              <a:gd name="connsiteX14" fmla="*/ 756822 w 3394325"/>
              <a:gd name="connsiteY14" fmla="*/ 2534734 h 2556808"/>
              <a:gd name="connsiteX15" fmla="*/ 371132 w 3394325"/>
              <a:gd name="connsiteY15" fmla="*/ 2537250 h 2556808"/>
              <a:gd name="connsiteX16" fmla="*/ 348743 w 3394325"/>
              <a:gd name="connsiteY16" fmla="*/ 2419174 h 2556808"/>
              <a:gd name="connsiteX17" fmla="*/ 486672 w 3394325"/>
              <a:gd name="connsiteY17" fmla="*/ 2208922 h 2556808"/>
              <a:gd name="connsiteX18" fmla="*/ 381640 w 3394325"/>
              <a:gd name="connsiteY18" fmla="*/ 2185886 h 2556808"/>
              <a:gd name="connsiteX19" fmla="*/ 299394 w 3394325"/>
              <a:gd name="connsiteY19" fmla="*/ 1831760 h 2556808"/>
              <a:gd name="connsiteX20" fmla="*/ 2593 w 3394325"/>
              <a:gd name="connsiteY20" fmla="*/ 1522017 h 2556808"/>
              <a:gd name="connsiteX21" fmla="*/ 192716 w 3394325"/>
              <a:gd name="connsiteY21" fmla="*/ 1581148 h 2556808"/>
              <a:gd name="connsiteX22" fmla="*/ 138395 w 3394325"/>
              <a:gd name="connsiteY22" fmla="*/ 1454400 h 2556808"/>
              <a:gd name="connsiteX23" fmla="*/ 156502 w 3394325"/>
              <a:gd name="connsiteY23" fmla="*/ 1255223 h 2556808"/>
              <a:gd name="connsiteX24" fmla="*/ 156502 w 3394325"/>
              <a:gd name="connsiteY24" fmla="*/ 939314 h 2556808"/>
              <a:gd name="connsiteX25" fmla="*/ 192716 w 3394325"/>
              <a:gd name="connsiteY25" fmla="*/ 404438 h 2556808"/>
              <a:gd name="connsiteX26" fmla="*/ 944154 w 3394325"/>
              <a:gd name="connsiteY26" fmla="*/ 213594 h 2556808"/>
              <a:gd name="connsiteX27" fmla="*/ 898886 w 3394325"/>
              <a:gd name="connsiteY27" fmla="*/ 186914 h 2556808"/>
              <a:gd name="connsiteX28" fmla="*/ 889833 w 3394325"/>
              <a:gd name="connsiteY28" fmla="*/ 23952 h 2556808"/>
              <a:gd name="connsiteX0" fmla="*/ 889833 w 3394325"/>
              <a:gd name="connsiteY0" fmla="*/ 23952 h 2556808"/>
              <a:gd name="connsiteX1" fmla="*/ 889833 w 3394325"/>
              <a:gd name="connsiteY1" fmla="*/ 23952 h 2556808"/>
              <a:gd name="connsiteX2" fmla="*/ 2492296 w 3394325"/>
              <a:gd name="connsiteY2" fmla="*/ 33005 h 2556808"/>
              <a:gd name="connsiteX3" fmla="*/ 2546617 w 3394325"/>
              <a:gd name="connsiteY3" fmla="*/ 440411 h 2556808"/>
              <a:gd name="connsiteX4" fmla="*/ 3334268 w 3394325"/>
              <a:gd name="connsiteY4" fmla="*/ 413251 h 2556808"/>
              <a:gd name="connsiteX5" fmla="*/ 3334269 w 3394325"/>
              <a:gd name="connsiteY5" fmla="*/ 893566 h 2556808"/>
              <a:gd name="connsiteX6" fmla="*/ 3289001 w 3394325"/>
              <a:gd name="connsiteY6" fmla="*/ 1328372 h 2556808"/>
              <a:gd name="connsiteX7" fmla="*/ 3162252 w 3394325"/>
              <a:gd name="connsiteY7" fmla="*/ 1701248 h 2556808"/>
              <a:gd name="connsiteX8" fmla="*/ 2854434 w 3394325"/>
              <a:gd name="connsiteY8" fmla="*/ 1708859 h 2556808"/>
              <a:gd name="connsiteX9" fmla="*/ 2908756 w 3394325"/>
              <a:gd name="connsiteY9" fmla="*/ 2060501 h 2556808"/>
              <a:gd name="connsiteX10" fmla="*/ 2555670 w 3394325"/>
              <a:gd name="connsiteY10" fmla="*/ 2531762 h 2556808"/>
              <a:gd name="connsiteX11" fmla="*/ 1013671 w 3394325"/>
              <a:gd name="connsiteY11" fmla="*/ 2536152 h 2556808"/>
              <a:gd name="connsiteX12" fmla="*/ 986256 w 3394325"/>
              <a:gd name="connsiteY12" fmla="*/ 2301182 h 2556808"/>
              <a:gd name="connsiteX13" fmla="*/ 827913 w 3394325"/>
              <a:gd name="connsiteY13" fmla="*/ 2214750 h 2556808"/>
              <a:gd name="connsiteX14" fmla="*/ 756822 w 3394325"/>
              <a:gd name="connsiteY14" fmla="*/ 2534734 h 2556808"/>
              <a:gd name="connsiteX15" fmla="*/ 371132 w 3394325"/>
              <a:gd name="connsiteY15" fmla="*/ 2537250 h 2556808"/>
              <a:gd name="connsiteX16" fmla="*/ 348743 w 3394325"/>
              <a:gd name="connsiteY16" fmla="*/ 2419174 h 2556808"/>
              <a:gd name="connsiteX17" fmla="*/ 486672 w 3394325"/>
              <a:gd name="connsiteY17" fmla="*/ 2208922 h 2556808"/>
              <a:gd name="connsiteX18" fmla="*/ 381640 w 3394325"/>
              <a:gd name="connsiteY18" fmla="*/ 2185886 h 2556808"/>
              <a:gd name="connsiteX19" fmla="*/ 249591 w 3394325"/>
              <a:gd name="connsiteY19" fmla="*/ 2087429 h 2556808"/>
              <a:gd name="connsiteX20" fmla="*/ 299394 w 3394325"/>
              <a:gd name="connsiteY20" fmla="*/ 1831760 h 2556808"/>
              <a:gd name="connsiteX21" fmla="*/ 2593 w 3394325"/>
              <a:gd name="connsiteY21" fmla="*/ 1522017 h 2556808"/>
              <a:gd name="connsiteX22" fmla="*/ 192716 w 3394325"/>
              <a:gd name="connsiteY22" fmla="*/ 1581148 h 2556808"/>
              <a:gd name="connsiteX23" fmla="*/ 138395 w 3394325"/>
              <a:gd name="connsiteY23" fmla="*/ 1454400 h 2556808"/>
              <a:gd name="connsiteX24" fmla="*/ 156502 w 3394325"/>
              <a:gd name="connsiteY24" fmla="*/ 1255223 h 2556808"/>
              <a:gd name="connsiteX25" fmla="*/ 156502 w 3394325"/>
              <a:gd name="connsiteY25" fmla="*/ 939314 h 2556808"/>
              <a:gd name="connsiteX26" fmla="*/ 192716 w 3394325"/>
              <a:gd name="connsiteY26" fmla="*/ 404438 h 2556808"/>
              <a:gd name="connsiteX27" fmla="*/ 944154 w 3394325"/>
              <a:gd name="connsiteY27" fmla="*/ 213594 h 2556808"/>
              <a:gd name="connsiteX28" fmla="*/ 898886 w 3394325"/>
              <a:gd name="connsiteY28" fmla="*/ 186914 h 2556808"/>
              <a:gd name="connsiteX29" fmla="*/ 889833 w 3394325"/>
              <a:gd name="connsiteY29" fmla="*/ 23952 h 2556808"/>
              <a:gd name="connsiteX0" fmla="*/ 889833 w 3394325"/>
              <a:gd name="connsiteY0" fmla="*/ 23952 h 2556808"/>
              <a:gd name="connsiteX1" fmla="*/ 889833 w 3394325"/>
              <a:gd name="connsiteY1" fmla="*/ 23952 h 2556808"/>
              <a:gd name="connsiteX2" fmla="*/ 2492296 w 3394325"/>
              <a:gd name="connsiteY2" fmla="*/ 33005 h 2556808"/>
              <a:gd name="connsiteX3" fmla="*/ 2546617 w 3394325"/>
              <a:gd name="connsiteY3" fmla="*/ 440411 h 2556808"/>
              <a:gd name="connsiteX4" fmla="*/ 3334268 w 3394325"/>
              <a:gd name="connsiteY4" fmla="*/ 413251 h 2556808"/>
              <a:gd name="connsiteX5" fmla="*/ 3334269 w 3394325"/>
              <a:gd name="connsiteY5" fmla="*/ 893566 h 2556808"/>
              <a:gd name="connsiteX6" fmla="*/ 3289001 w 3394325"/>
              <a:gd name="connsiteY6" fmla="*/ 1328372 h 2556808"/>
              <a:gd name="connsiteX7" fmla="*/ 3162252 w 3394325"/>
              <a:gd name="connsiteY7" fmla="*/ 1701248 h 2556808"/>
              <a:gd name="connsiteX8" fmla="*/ 2854434 w 3394325"/>
              <a:gd name="connsiteY8" fmla="*/ 1708859 h 2556808"/>
              <a:gd name="connsiteX9" fmla="*/ 2908756 w 3394325"/>
              <a:gd name="connsiteY9" fmla="*/ 2060501 h 2556808"/>
              <a:gd name="connsiteX10" fmla="*/ 2555670 w 3394325"/>
              <a:gd name="connsiteY10" fmla="*/ 2531762 h 2556808"/>
              <a:gd name="connsiteX11" fmla="*/ 1013671 w 3394325"/>
              <a:gd name="connsiteY11" fmla="*/ 2536152 h 2556808"/>
              <a:gd name="connsiteX12" fmla="*/ 986256 w 3394325"/>
              <a:gd name="connsiteY12" fmla="*/ 2301182 h 2556808"/>
              <a:gd name="connsiteX13" fmla="*/ 827913 w 3394325"/>
              <a:gd name="connsiteY13" fmla="*/ 2214750 h 2556808"/>
              <a:gd name="connsiteX14" fmla="*/ 756822 w 3394325"/>
              <a:gd name="connsiteY14" fmla="*/ 2534734 h 2556808"/>
              <a:gd name="connsiteX15" fmla="*/ 371132 w 3394325"/>
              <a:gd name="connsiteY15" fmla="*/ 2537250 h 2556808"/>
              <a:gd name="connsiteX16" fmla="*/ 348743 w 3394325"/>
              <a:gd name="connsiteY16" fmla="*/ 2419174 h 2556808"/>
              <a:gd name="connsiteX17" fmla="*/ 486672 w 3394325"/>
              <a:gd name="connsiteY17" fmla="*/ 2208922 h 2556808"/>
              <a:gd name="connsiteX18" fmla="*/ 381640 w 3394325"/>
              <a:gd name="connsiteY18" fmla="*/ 2185886 h 2556808"/>
              <a:gd name="connsiteX19" fmla="*/ 249591 w 3394325"/>
              <a:gd name="connsiteY19" fmla="*/ 2087429 h 2556808"/>
              <a:gd name="connsiteX20" fmla="*/ 299394 w 3394325"/>
              <a:gd name="connsiteY20" fmla="*/ 1831760 h 2556808"/>
              <a:gd name="connsiteX21" fmla="*/ 2593 w 3394325"/>
              <a:gd name="connsiteY21" fmla="*/ 1522017 h 2556808"/>
              <a:gd name="connsiteX22" fmla="*/ 192716 w 3394325"/>
              <a:gd name="connsiteY22" fmla="*/ 1581148 h 2556808"/>
              <a:gd name="connsiteX23" fmla="*/ 138395 w 3394325"/>
              <a:gd name="connsiteY23" fmla="*/ 1454400 h 2556808"/>
              <a:gd name="connsiteX24" fmla="*/ 156502 w 3394325"/>
              <a:gd name="connsiteY24" fmla="*/ 1255223 h 2556808"/>
              <a:gd name="connsiteX25" fmla="*/ 156502 w 3394325"/>
              <a:gd name="connsiteY25" fmla="*/ 939314 h 2556808"/>
              <a:gd name="connsiteX26" fmla="*/ 192716 w 3394325"/>
              <a:gd name="connsiteY26" fmla="*/ 404438 h 2556808"/>
              <a:gd name="connsiteX27" fmla="*/ 944154 w 3394325"/>
              <a:gd name="connsiteY27" fmla="*/ 213594 h 2556808"/>
              <a:gd name="connsiteX28" fmla="*/ 898886 w 3394325"/>
              <a:gd name="connsiteY28" fmla="*/ 186914 h 2556808"/>
              <a:gd name="connsiteX29" fmla="*/ 889833 w 3394325"/>
              <a:gd name="connsiteY29" fmla="*/ 23952 h 2556808"/>
              <a:gd name="connsiteX0" fmla="*/ 889833 w 3394325"/>
              <a:gd name="connsiteY0" fmla="*/ 23952 h 2556808"/>
              <a:gd name="connsiteX1" fmla="*/ 889833 w 3394325"/>
              <a:gd name="connsiteY1" fmla="*/ 23952 h 2556808"/>
              <a:gd name="connsiteX2" fmla="*/ 2492296 w 3394325"/>
              <a:gd name="connsiteY2" fmla="*/ 33005 h 2556808"/>
              <a:gd name="connsiteX3" fmla="*/ 2546617 w 3394325"/>
              <a:gd name="connsiteY3" fmla="*/ 440411 h 2556808"/>
              <a:gd name="connsiteX4" fmla="*/ 3334268 w 3394325"/>
              <a:gd name="connsiteY4" fmla="*/ 413251 h 2556808"/>
              <a:gd name="connsiteX5" fmla="*/ 3334269 w 3394325"/>
              <a:gd name="connsiteY5" fmla="*/ 893566 h 2556808"/>
              <a:gd name="connsiteX6" fmla="*/ 3289001 w 3394325"/>
              <a:gd name="connsiteY6" fmla="*/ 1328372 h 2556808"/>
              <a:gd name="connsiteX7" fmla="*/ 3162252 w 3394325"/>
              <a:gd name="connsiteY7" fmla="*/ 1701248 h 2556808"/>
              <a:gd name="connsiteX8" fmla="*/ 2854434 w 3394325"/>
              <a:gd name="connsiteY8" fmla="*/ 1708859 h 2556808"/>
              <a:gd name="connsiteX9" fmla="*/ 2908756 w 3394325"/>
              <a:gd name="connsiteY9" fmla="*/ 2060501 h 2556808"/>
              <a:gd name="connsiteX10" fmla="*/ 2555670 w 3394325"/>
              <a:gd name="connsiteY10" fmla="*/ 2531762 h 2556808"/>
              <a:gd name="connsiteX11" fmla="*/ 1013671 w 3394325"/>
              <a:gd name="connsiteY11" fmla="*/ 2536152 h 2556808"/>
              <a:gd name="connsiteX12" fmla="*/ 986256 w 3394325"/>
              <a:gd name="connsiteY12" fmla="*/ 2301182 h 2556808"/>
              <a:gd name="connsiteX13" fmla="*/ 827913 w 3394325"/>
              <a:gd name="connsiteY13" fmla="*/ 2214750 h 2556808"/>
              <a:gd name="connsiteX14" fmla="*/ 756822 w 3394325"/>
              <a:gd name="connsiteY14" fmla="*/ 2534734 h 2556808"/>
              <a:gd name="connsiteX15" fmla="*/ 371132 w 3394325"/>
              <a:gd name="connsiteY15" fmla="*/ 2537250 h 2556808"/>
              <a:gd name="connsiteX16" fmla="*/ 348743 w 3394325"/>
              <a:gd name="connsiteY16" fmla="*/ 2419174 h 2556808"/>
              <a:gd name="connsiteX17" fmla="*/ 486672 w 3394325"/>
              <a:gd name="connsiteY17" fmla="*/ 2208922 h 2556808"/>
              <a:gd name="connsiteX18" fmla="*/ 381640 w 3394325"/>
              <a:gd name="connsiteY18" fmla="*/ 2185886 h 2556808"/>
              <a:gd name="connsiteX19" fmla="*/ 249591 w 3394325"/>
              <a:gd name="connsiteY19" fmla="*/ 2087429 h 2556808"/>
              <a:gd name="connsiteX20" fmla="*/ 299394 w 3394325"/>
              <a:gd name="connsiteY20" fmla="*/ 1831760 h 2556808"/>
              <a:gd name="connsiteX21" fmla="*/ 2593 w 3394325"/>
              <a:gd name="connsiteY21" fmla="*/ 1522017 h 2556808"/>
              <a:gd name="connsiteX22" fmla="*/ 192716 w 3394325"/>
              <a:gd name="connsiteY22" fmla="*/ 1581148 h 2556808"/>
              <a:gd name="connsiteX23" fmla="*/ 138395 w 3394325"/>
              <a:gd name="connsiteY23" fmla="*/ 1454400 h 2556808"/>
              <a:gd name="connsiteX24" fmla="*/ 156502 w 3394325"/>
              <a:gd name="connsiteY24" fmla="*/ 1255223 h 2556808"/>
              <a:gd name="connsiteX25" fmla="*/ 156502 w 3394325"/>
              <a:gd name="connsiteY25" fmla="*/ 939314 h 2556808"/>
              <a:gd name="connsiteX26" fmla="*/ 192716 w 3394325"/>
              <a:gd name="connsiteY26" fmla="*/ 404438 h 2556808"/>
              <a:gd name="connsiteX27" fmla="*/ 944154 w 3394325"/>
              <a:gd name="connsiteY27" fmla="*/ 213594 h 2556808"/>
              <a:gd name="connsiteX28" fmla="*/ 898886 w 3394325"/>
              <a:gd name="connsiteY28" fmla="*/ 186914 h 2556808"/>
              <a:gd name="connsiteX29" fmla="*/ 889833 w 3394325"/>
              <a:gd name="connsiteY29" fmla="*/ 23952 h 2556808"/>
              <a:gd name="connsiteX0" fmla="*/ 889833 w 3394325"/>
              <a:gd name="connsiteY0" fmla="*/ 23952 h 2556808"/>
              <a:gd name="connsiteX1" fmla="*/ 889833 w 3394325"/>
              <a:gd name="connsiteY1" fmla="*/ 23952 h 2556808"/>
              <a:gd name="connsiteX2" fmla="*/ 2492296 w 3394325"/>
              <a:gd name="connsiteY2" fmla="*/ 33005 h 2556808"/>
              <a:gd name="connsiteX3" fmla="*/ 2546617 w 3394325"/>
              <a:gd name="connsiteY3" fmla="*/ 440411 h 2556808"/>
              <a:gd name="connsiteX4" fmla="*/ 3334268 w 3394325"/>
              <a:gd name="connsiteY4" fmla="*/ 413251 h 2556808"/>
              <a:gd name="connsiteX5" fmla="*/ 3334269 w 3394325"/>
              <a:gd name="connsiteY5" fmla="*/ 893566 h 2556808"/>
              <a:gd name="connsiteX6" fmla="*/ 3289001 w 3394325"/>
              <a:gd name="connsiteY6" fmla="*/ 1328372 h 2556808"/>
              <a:gd name="connsiteX7" fmla="*/ 3162252 w 3394325"/>
              <a:gd name="connsiteY7" fmla="*/ 1701248 h 2556808"/>
              <a:gd name="connsiteX8" fmla="*/ 2854434 w 3394325"/>
              <a:gd name="connsiteY8" fmla="*/ 1708859 h 2556808"/>
              <a:gd name="connsiteX9" fmla="*/ 2908756 w 3394325"/>
              <a:gd name="connsiteY9" fmla="*/ 2060501 h 2556808"/>
              <a:gd name="connsiteX10" fmla="*/ 2555670 w 3394325"/>
              <a:gd name="connsiteY10" fmla="*/ 2531762 h 2556808"/>
              <a:gd name="connsiteX11" fmla="*/ 1013671 w 3394325"/>
              <a:gd name="connsiteY11" fmla="*/ 2536152 h 2556808"/>
              <a:gd name="connsiteX12" fmla="*/ 986256 w 3394325"/>
              <a:gd name="connsiteY12" fmla="*/ 2301182 h 2556808"/>
              <a:gd name="connsiteX13" fmla="*/ 827913 w 3394325"/>
              <a:gd name="connsiteY13" fmla="*/ 2214750 h 2556808"/>
              <a:gd name="connsiteX14" fmla="*/ 756822 w 3394325"/>
              <a:gd name="connsiteY14" fmla="*/ 2534734 h 2556808"/>
              <a:gd name="connsiteX15" fmla="*/ 371132 w 3394325"/>
              <a:gd name="connsiteY15" fmla="*/ 2537250 h 2556808"/>
              <a:gd name="connsiteX16" fmla="*/ 348743 w 3394325"/>
              <a:gd name="connsiteY16" fmla="*/ 2419174 h 2556808"/>
              <a:gd name="connsiteX17" fmla="*/ 486672 w 3394325"/>
              <a:gd name="connsiteY17" fmla="*/ 2208922 h 2556808"/>
              <a:gd name="connsiteX18" fmla="*/ 381640 w 3394325"/>
              <a:gd name="connsiteY18" fmla="*/ 2185886 h 2556808"/>
              <a:gd name="connsiteX19" fmla="*/ 249591 w 3394325"/>
              <a:gd name="connsiteY19" fmla="*/ 2087429 h 2556808"/>
              <a:gd name="connsiteX20" fmla="*/ 284705 w 3394325"/>
              <a:gd name="connsiteY20" fmla="*/ 1831760 h 2556808"/>
              <a:gd name="connsiteX21" fmla="*/ 2593 w 3394325"/>
              <a:gd name="connsiteY21" fmla="*/ 1522017 h 2556808"/>
              <a:gd name="connsiteX22" fmla="*/ 192716 w 3394325"/>
              <a:gd name="connsiteY22" fmla="*/ 1581148 h 2556808"/>
              <a:gd name="connsiteX23" fmla="*/ 138395 w 3394325"/>
              <a:gd name="connsiteY23" fmla="*/ 1454400 h 2556808"/>
              <a:gd name="connsiteX24" fmla="*/ 156502 w 3394325"/>
              <a:gd name="connsiteY24" fmla="*/ 1255223 h 2556808"/>
              <a:gd name="connsiteX25" fmla="*/ 156502 w 3394325"/>
              <a:gd name="connsiteY25" fmla="*/ 939314 h 2556808"/>
              <a:gd name="connsiteX26" fmla="*/ 192716 w 3394325"/>
              <a:gd name="connsiteY26" fmla="*/ 404438 h 2556808"/>
              <a:gd name="connsiteX27" fmla="*/ 944154 w 3394325"/>
              <a:gd name="connsiteY27" fmla="*/ 213594 h 2556808"/>
              <a:gd name="connsiteX28" fmla="*/ 898886 w 3394325"/>
              <a:gd name="connsiteY28" fmla="*/ 186914 h 2556808"/>
              <a:gd name="connsiteX29" fmla="*/ 889833 w 3394325"/>
              <a:gd name="connsiteY29" fmla="*/ 23952 h 2556808"/>
              <a:gd name="connsiteX0" fmla="*/ 889833 w 3394325"/>
              <a:gd name="connsiteY0" fmla="*/ 23952 h 2551683"/>
              <a:gd name="connsiteX1" fmla="*/ 889833 w 3394325"/>
              <a:gd name="connsiteY1" fmla="*/ 23952 h 2551683"/>
              <a:gd name="connsiteX2" fmla="*/ 2492296 w 3394325"/>
              <a:gd name="connsiteY2" fmla="*/ 33005 h 2551683"/>
              <a:gd name="connsiteX3" fmla="*/ 2546617 w 3394325"/>
              <a:gd name="connsiteY3" fmla="*/ 440411 h 2551683"/>
              <a:gd name="connsiteX4" fmla="*/ 3334268 w 3394325"/>
              <a:gd name="connsiteY4" fmla="*/ 413251 h 2551683"/>
              <a:gd name="connsiteX5" fmla="*/ 3334269 w 3394325"/>
              <a:gd name="connsiteY5" fmla="*/ 893566 h 2551683"/>
              <a:gd name="connsiteX6" fmla="*/ 3289001 w 3394325"/>
              <a:gd name="connsiteY6" fmla="*/ 1328372 h 2551683"/>
              <a:gd name="connsiteX7" fmla="*/ 3162252 w 3394325"/>
              <a:gd name="connsiteY7" fmla="*/ 1701248 h 2551683"/>
              <a:gd name="connsiteX8" fmla="*/ 2854434 w 3394325"/>
              <a:gd name="connsiteY8" fmla="*/ 1708859 h 2551683"/>
              <a:gd name="connsiteX9" fmla="*/ 2908756 w 3394325"/>
              <a:gd name="connsiteY9" fmla="*/ 2060501 h 2551683"/>
              <a:gd name="connsiteX10" fmla="*/ 2944933 w 3394325"/>
              <a:gd name="connsiteY10" fmla="*/ 2524222 h 2551683"/>
              <a:gd name="connsiteX11" fmla="*/ 1013671 w 3394325"/>
              <a:gd name="connsiteY11" fmla="*/ 2536152 h 2551683"/>
              <a:gd name="connsiteX12" fmla="*/ 986256 w 3394325"/>
              <a:gd name="connsiteY12" fmla="*/ 2301182 h 2551683"/>
              <a:gd name="connsiteX13" fmla="*/ 827913 w 3394325"/>
              <a:gd name="connsiteY13" fmla="*/ 2214750 h 2551683"/>
              <a:gd name="connsiteX14" fmla="*/ 756822 w 3394325"/>
              <a:gd name="connsiteY14" fmla="*/ 2534734 h 2551683"/>
              <a:gd name="connsiteX15" fmla="*/ 371132 w 3394325"/>
              <a:gd name="connsiteY15" fmla="*/ 2537250 h 2551683"/>
              <a:gd name="connsiteX16" fmla="*/ 348743 w 3394325"/>
              <a:gd name="connsiteY16" fmla="*/ 2419174 h 2551683"/>
              <a:gd name="connsiteX17" fmla="*/ 486672 w 3394325"/>
              <a:gd name="connsiteY17" fmla="*/ 2208922 h 2551683"/>
              <a:gd name="connsiteX18" fmla="*/ 381640 w 3394325"/>
              <a:gd name="connsiteY18" fmla="*/ 2185886 h 2551683"/>
              <a:gd name="connsiteX19" fmla="*/ 249591 w 3394325"/>
              <a:gd name="connsiteY19" fmla="*/ 2087429 h 2551683"/>
              <a:gd name="connsiteX20" fmla="*/ 284705 w 3394325"/>
              <a:gd name="connsiteY20" fmla="*/ 1831760 h 2551683"/>
              <a:gd name="connsiteX21" fmla="*/ 2593 w 3394325"/>
              <a:gd name="connsiteY21" fmla="*/ 1522017 h 2551683"/>
              <a:gd name="connsiteX22" fmla="*/ 192716 w 3394325"/>
              <a:gd name="connsiteY22" fmla="*/ 1581148 h 2551683"/>
              <a:gd name="connsiteX23" fmla="*/ 138395 w 3394325"/>
              <a:gd name="connsiteY23" fmla="*/ 1454400 h 2551683"/>
              <a:gd name="connsiteX24" fmla="*/ 156502 w 3394325"/>
              <a:gd name="connsiteY24" fmla="*/ 1255223 h 2551683"/>
              <a:gd name="connsiteX25" fmla="*/ 156502 w 3394325"/>
              <a:gd name="connsiteY25" fmla="*/ 939314 h 2551683"/>
              <a:gd name="connsiteX26" fmla="*/ 192716 w 3394325"/>
              <a:gd name="connsiteY26" fmla="*/ 404438 h 2551683"/>
              <a:gd name="connsiteX27" fmla="*/ 944154 w 3394325"/>
              <a:gd name="connsiteY27" fmla="*/ 213594 h 2551683"/>
              <a:gd name="connsiteX28" fmla="*/ 898886 w 3394325"/>
              <a:gd name="connsiteY28" fmla="*/ 186914 h 2551683"/>
              <a:gd name="connsiteX29" fmla="*/ 889833 w 3394325"/>
              <a:gd name="connsiteY29" fmla="*/ 23952 h 2551683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3162252 w 3394325"/>
              <a:gd name="connsiteY7" fmla="*/ 1701248 h 2550127"/>
              <a:gd name="connsiteX8" fmla="*/ 2854434 w 3394325"/>
              <a:gd name="connsiteY8" fmla="*/ 1708859 h 2550127"/>
              <a:gd name="connsiteX9" fmla="*/ 2908756 w 3394325"/>
              <a:gd name="connsiteY9" fmla="*/ 2060501 h 2550127"/>
              <a:gd name="connsiteX10" fmla="*/ 2944933 w 3394325"/>
              <a:gd name="connsiteY10" fmla="*/ 2524222 h 2550127"/>
              <a:gd name="connsiteX11" fmla="*/ 1013671 w 3394325"/>
              <a:gd name="connsiteY11" fmla="*/ 2536152 h 2550127"/>
              <a:gd name="connsiteX12" fmla="*/ 986256 w 3394325"/>
              <a:gd name="connsiteY12" fmla="*/ 2301182 h 2550127"/>
              <a:gd name="connsiteX13" fmla="*/ 827913 w 3394325"/>
              <a:gd name="connsiteY13" fmla="*/ 2214750 h 2550127"/>
              <a:gd name="connsiteX14" fmla="*/ 756822 w 3394325"/>
              <a:gd name="connsiteY14" fmla="*/ 2534734 h 2550127"/>
              <a:gd name="connsiteX15" fmla="*/ 371132 w 3394325"/>
              <a:gd name="connsiteY15" fmla="*/ 2537250 h 2550127"/>
              <a:gd name="connsiteX16" fmla="*/ 348743 w 3394325"/>
              <a:gd name="connsiteY16" fmla="*/ 2419174 h 2550127"/>
              <a:gd name="connsiteX17" fmla="*/ 486672 w 3394325"/>
              <a:gd name="connsiteY17" fmla="*/ 2208922 h 2550127"/>
              <a:gd name="connsiteX18" fmla="*/ 381640 w 3394325"/>
              <a:gd name="connsiteY18" fmla="*/ 2185886 h 2550127"/>
              <a:gd name="connsiteX19" fmla="*/ 249591 w 3394325"/>
              <a:gd name="connsiteY19" fmla="*/ 2087429 h 2550127"/>
              <a:gd name="connsiteX20" fmla="*/ 284705 w 3394325"/>
              <a:gd name="connsiteY20" fmla="*/ 1831760 h 2550127"/>
              <a:gd name="connsiteX21" fmla="*/ 2593 w 3394325"/>
              <a:gd name="connsiteY21" fmla="*/ 1522017 h 2550127"/>
              <a:gd name="connsiteX22" fmla="*/ 192716 w 3394325"/>
              <a:gd name="connsiteY22" fmla="*/ 1581148 h 2550127"/>
              <a:gd name="connsiteX23" fmla="*/ 138395 w 3394325"/>
              <a:gd name="connsiteY23" fmla="*/ 1454400 h 2550127"/>
              <a:gd name="connsiteX24" fmla="*/ 156502 w 3394325"/>
              <a:gd name="connsiteY24" fmla="*/ 1255223 h 2550127"/>
              <a:gd name="connsiteX25" fmla="*/ 156502 w 3394325"/>
              <a:gd name="connsiteY25" fmla="*/ 939314 h 2550127"/>
              <a:gd name="connsiteX26" fmla="*/ 192716 w 3394325"/>
              <a:gd name="connsiteY26" fmla="*/ 404438 h 2550127"/>
              <a:gd name="connsiteX27" fmla="*/ 944154 w 3394325"/>
              <a:gd name="connsiteY27" fmla="*/ 213594 h 2550127"/>
              <a:gd name="connsiteX28" fmla="*/ 898886 w 3394325"/>
              <a:gd name="connsiteY28" fmla="*/ 186914 h 2550127"/>
              <a:gd name="connsiteX29" fmla="*/ 889833 w 3394325"/>
              <a:gd name="connsiteY29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3162252 w 3394325"/>
              <a:gd name="connsiteY7" fmla="*/ 1701248 h 2550127"/>
              <a:gd name="connsiteX8" fmla="*/ 2854434 w 3394325"/>
              <a:gd name="connsiteY8" fmla="*/ 1708859 h 2550127"/>
              <a:gd name="connsiteX9" fmla="*/ 2908756 w 3394325"/>
              <a:gd name="connsiteY9" fmla="*/ 2060501 h 2550127"/>
              <a:gd name="connsiteX10" fmla="*/ 2944933 w 3394325"/>
              <a:gd name="connsiteY10" fmla="*/ 2524222 h 2550127"/>
              <a:gd name="connsiteX11" fmla="*/ 1013671 w 3394325"/>
              <a:gd name="connsiteY11" fmla="*/ 2536152 h 2550127"/>
              <a:gd name="connsiteX12" fmla="*/ 986256 w 3394325"/>
              <a:gd name="connsiteY12" fmla="*/ 2301182 h 2550127"/>
              <a:gd name="connsiteX13" fmla="*/ 827913 w 3394325"/>
              <a:gd name="connsiteY13" fmla="*/ 2214750 h 2550127"/>
              <a:gd name="connsiteX14" fmla="*/ 756822 w 3394325"/>
              <a:gd name="connsiteY14" fmla="*/ 2534734 h 2550127"/>
              <a:gd name="connsiteX15" fmla="*/ 371132 w 3394325"/>
              <a:gd name="connsiteY15" fmla="*/ 2537250 h 2550127"/>
              <a:gd name="connsiteX16" fmla="*/ 348743 w 3394325"/>
              <a:gd name="connsiteY16" fmla="*/ 2419174 h 2550127"/>
              <a:gd name="connsiteX17" fmla="*/ 486672 w 3394325"/>
              <a:gd name="connsiteY17" fmla="*/ 2208922 h 2550127"/>
              <a:gd name="connsiteX18" fmla="*/ 381640 w 3394325"/>
              <a:gd name="connsiteY18" fmla="*/ 2185886 h 2550127"/>
              <a:gd name="connsiteX19" fmla="*/ 249591 w 3394325"/>
              <a:gd name="connsiteY19" fmla="*/ 2087429 h 2550127"/>
              <a:gd name="connsiteX20" fmla="*/ 284705 w 3394325"/>
              <a:gd name="connsiteY20" fmla="*/ 1831760 h 2550127"/>
              <a:gd name="connsiteX21" fmla="*/ 2593 w 3394325"/>
              <a:gd name="connsiteY21" fmla="*/ 1522017 h 2550127"/>
              <a:gd name="connsiteX22" fmla="*/ 192716 w 3394325"/>
              <a:gd name="connsiteY22" fmla="*/ 1581148 h 2550127"/>
              <a:gd name="connsiteX23" fmla="*/ 138395 w 3394325"/>
              <a:gd name="connsiteY23" fmla="*/ 1454400 h 2550127"/>
              <a:gd name="connsiteX24" fmla="*/ 156502 w 3394325"/>
              <a:gd name="connsiteY24" fmla="*/ 1255223 h 2550127"/>
              <a:gd name="connsiteX25" fmla="*/ 156502 w 3394325"/>
              <a:gd name="connsiteY25" fmla="*/ 939314 h 2550127"/>
              <a:gd name="connsiteX26" fmla="*/ 192716 w 3394325"/>
              <a:gd name="connsiteY26" fmla="*/ 404438 h 2550127"/>
              <a:gd name="connsiteX27" fmla="*/ 944154 w 3394325"/>
              <a:gd name="connsiteY27" fmla="*/ 213594 h 2550127"/>
              <a:gd name="connsiteX28" fmla="*/ 898886 w 3394325"/>
              <a:gd name="connsiteY28" fmla="*/ 186914 h 2550127"/>
              <a:gd name="connsiteX29" fmla="*/ 889833 w 3394325"/>
              <a:gd name="connsiteY29" fmla="*/ 23952 h 2550127"/>
              <a:gd name="connsiteX0" fmla="*/ 889833 w 3394325"/>
              <a:gd name="connsiteY0" fmla="*/ 23952 h 2558511"/>
              <a:gd name="connsiteX1" fmla="*/ 889833 w 3394325"/>
              <a:gd name="connsiteY1" fmla="*/ 23952 h 2558511"/>
              <a:gd name="connsiteX2" fmla="*/ 2492296 w 3394325"/>
              <a:gd name="connsiteY2" fmla="*/ 33005 h 2558511"/>
              <a:gd name="connsiteX3" fmla="*/ 2546617 w 3394325"/>
              <a:gd name="connsiteY3" fmla="*/ 440411 h 2558511"/>
              <a:gd name="connsiteX4" fmla="*/ 3334268 w 3394325"/>
              <a:gd name="connsiteY4" fmla="*/ 413251 h 2558511"/>
              <a:gd name="connsiteX5" fmla="*/ 3334269 w 3394325"/>
              <a:gd name="connsiteY5" fmla="*/ 893566 h 2558511"/>
              <a:gd name="connsiteX6" fmla="*/ 3289001 w 3394325"/>
              <a:gd name="connsiteY6" fmla="*/ 1328372 h 2558511"/>
              <a:gd name="connsiteX7" fmla="*/ 3162252 w 3394325"/>
              <a:gd name="connsiteY7" fmla="*/ 1701248 h 2558511"/>
              <a:gd name="connsiteX8" fmla="*/ 2854434 w 3394325"/>
              <a:gd name="connsiteY8" fmla="*/ 1708859 h 2558511"/>
              <a:gd name="connsiteX9" fmla="*/ 2908756 w 3394325"/>
              <a:gd name="connsiteY9" fmla="*/ 2060501 h 2558511"/>
              <a:gd name="connsiteX10" fmla="*/ 2948605 w 3394325"/>
              <a:gd name="connsiteY10" fmla="*/ 2543071 h 2558511"/>
              <a:gd name="connsiteX11" fmla="*/ 1013671 w 3394325"/>
              <a:gd name="connsiteY11" fmla="*/ 2536152 h 2558511"/>
              <a:gd name="connsiteX12" fmla="*/ 986256 w 3394325"/>
              <a:gd name="connsiteY12" fmla="*/ 2301182 h 2558511"/>
              <a:gd name="connsiteX13" fmla="*/ 827913 w 3394325"/>
              <a:gd name="connsiteY13" fmla="*/ 2214750 h 2558511"/>
              <a:gd name="connsiteX14" fmla="*/ 756822 w 3394325"/>
              <a:gd name="connsiteY14" fmla="*/ 2534734 h 2558511"/>
              <a:gd name="connsiteX15" fmla="*/ 371132 w 3394325"/>
              <a:gd name="connsiteY15" fmla="*/ 2537250 h 2558511"/>
              <a:gd name="connsiteX16" fmla="*/ 348743 w 3394325"/>
              <a:gd name="connsiteY16" fmla="*/ 2419174 h 2558511"/>
              <a:gd name="connsiteX17" fmla="*/ 486672 w 3394325"/>
              <a:gd name="connsiteY17" fmla="*/ 2208922 h 2558511"/>
              <a:gd name="connsiteX18" fmla="*/ 381640 w 3394325"/>
              <a:gd name="connsiteY18" fmla="*/ 2185886 h 2558511"/>
              <a:gd name="connsiteX19" fmla="*/ 249591 w 3394325"/>
              <a:gd name="connsiteY19" fmla="*/ 2087429 h 2558511"/>
              <a:gd name="connsiteX20" fmla="*/ 284705 w 3394325"/>
              <a:gd name="connsiteY20" fmla="*/ 1831760 h 2558511"/>
              <a:gd name="connsiteX21" fmla="*/ 2593 w 3394325"/>
              <a:gd name="connsiteY21" fmla="*/ 1522017 h 2558511"/>
              <a:gd name="connsiteX22" fmla="*/ 192716 w 3394325"/>
              <a:gd name="connsiteY22" fmla="*/ 1581148 h 2558511"/>
              <a:gd name="connsiteX23" fmla="*/ 138395 w 3394325"/>
              <a:gd name="connsiteY23" fmla="*/ 1454400 h 2558511"/>
              <a:gd name="connsiteX24" fmla="*/ 156502 w 3394325"/>
              <a:gd name="connsiteY24" fmla="*/ 1255223 h 2558511"/>
              <a:gd name="connsiteX25" fmla="*/ 156502 w 3394325"/>
              <a:gd name="connsiteY25" fmla="*/ 939314 h 2558511"/>
              <a:gd name="connsiteX26" fmla="*/ 192716 w 3394325"/>
              <a:gd name="connsiteY26" fmla="*/ 404438 h 2558511"/>
              <a:gd name="connsiteX27" fmla="*/ 944154 w 3394325"/>
              <a:gd name="connsiteY27" fmla="*/ 213594 h 2558511"/>
              <a:gd name="connsiteX28" fmla="*/ 898886 w 3394325"/>
              <a:gd name="connsiteY28" fmla="*/ 186914 h 2558511"/>
              <a:gd name="connsiteX29" fmla="*/ 889833 w 3394325"/>
              <a:gd name="connsiteY29" fmla="*/ 23952 h 2558511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3162252 w 3394325"/>
              <a:gd name="connsiteY7" fmla="*/ 1701248 h 2550127"/>
              <a:gd name="connsiteX8" fmla="*/ 2854434 w 3394325"/>
              <a:gd name="connsiteY8" fmla="*/ 1708859 h 2550127"/>
              <a:gd name="connsiteX9" fmla="*/ 2908756 w 3394325"/>
              <a:gd name="connsiteY9" fmla="*/ 2060501 h 2550127"/>
              <a:gd name="connsiteX10" fmla="*/ 2948605 w 3394325"/>
              <a:gd name="connsiteY10" fmla="*/ 2543071 h 2550127"/>
              <a:gd name="connsiteX11" fmla="*/ 1013671 w 3394325"/>
              <a:gd name="connsiteY11" fmla="*/ 2536152 h 2550127"/>
              <a:gd name="connsiteX12" fmla="*/ 986256 w 3394325"/>
              <a:gd name="connsiteY12" fmla="*/ 2301182 h 2550127"/>
              <a:gd name="connsiteX13" fmla="*/ 827913 w 3394325"/>
              <a:gd name="connsiteY13" fmla="*/ 2214750 h 2550127"/>
              <a:gd name="connsiteX14" fmla="*/ 756822 w 3394325"/>
              <a:gd name="connsiteY14" fmla="*/ 2534734 h 2550127"/>
              <a:gd name="connsiteX15" fmla="*/ 371132 w 3394325"/>
              <a:gd name="connsiteY15" fmla="*/ 2537250 h 2550127"/>
              <a:gd name="connsiteX16" fmla="*/ 348743 w 3394325"/>
              <a:gd name="connsiteY16" fmla="*/ 2419174 h 2550127"/>
              <a:gd name="connsiteX17" fmla="*/ 486672 w 3394325"/>
              <a:gd name="connsiteY17" fmla="*/ 2208922 h 2550127"/>
              <a:gd name="connsiteX18" fmla="*/ 381640 w 3394325"/>
              <a:gd name="connsiteY18" fmla="*/ 2185886 h 2550127"/>
              <a:gd name="connsiteX19" fmla="*/ 249591 w 3394325"/>
              <a:gd name="connsiteY19" fmla="*/ 2087429 h 2550127"/>
              <a:gd name="connsiteX20" fmla="*/ 284705 w 3394325"/>
              <a:gd name="connsiteY20" fmla="*/ 1831760 h 2550127"/>
              <a:gd name="connsiteX21" fmla="*/ 2593 w 3394325"/>
              <a:gd name="connsiteY21" fmla="*/ 1522017 h 2550127"/>
              <a:gd name="connsiteX22" fmla="*/ 192716 w 3394325"/>
              <a:gd name="connsiteY22" fmla="*/ 1581148 h 2550127"/>
              <a:gd name="connsiteX23" fmla="*/ 138395 w 3394325"/>
              <a:gd name="connsiteY23" fmla="*/ 1454400 h 2550127"/>
              <a:gd name="connsiteX24" fmla="*/ 156502 w 3394325"/>
              <a:gd name="connsiteY24" fmla="*/ 1255223 h 2550127"/>
              <a:gd name="connsiteX25" fmla="*/ 156502 w 3394325"/>
              <a:gd name="connsiteY25" fmla="*/ 939314 h 2550127"/>
              <a:gd name="connsiteX26" fmla="*/ 192716 w 3394325"/>
              <a:gd name="connsiteY26" fmla="*/ 404438 h 2550127"/>
              <a:gd name="connsiteX27" fmla="*/ 944154 w 3394325"/>
              <a:gd name="connsiteY27" fmla="*/ 213594 h 2550127"/>
              <a:gd name="connsiteX28" fmla="*/ 898886 w 3394325"/>
              <a:gd name="connsiteY28" fmla="*/ 186914 h 2550127"/>
              <a:gd name="connsiteX29" fmla="*/ 889833 w 3394325"/>
              <a:gd name="connsiteY29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3162252 w 3394325"/>
              <a:gd name="connsiteY7" fmla="*/ 1701248 h 2550127"/>
              <a:gd name="connsiteX8" fmla="*/ 2854434 w 3394325"/>
              <a:gd name="connsiteY8" fmla="*/ 1708859 h 2550127"/>
              <a:gd name="connsiteX9" fmla="*/ 2908756 w 3394325"/>
              <a:gd name="connsiteY9" fmla="*/ 2060501 h 2550127"/>
              <a:gd name="connsiteX10" fmla="*/ 2948605 w 3394325"/>
              <a:gd name="connsiteY10" fmla="*/ 2543071 h 2550127"/>
              <a:gd name="connsiteX11" fmla="*/ 1013671 w 3394325"/>
              <a:gd name="connsiteY11" fmla="*/ 2536152 h 2550127"/>
              <a:gd name="connsiteX12" fmla="*/ 986256 w 3394325"/>
              <a:gd name="connsiteY12" fmla="*/ 2301182 h 2550127"/>
              <a:gd name="connsiteX13" fmla="*/ 827913 w 3394325"/>
              <a:gd name="connsiteY13" fmla="*/ 2214750 h 2550127"/>
              <a:gd name="connsiteX14" fmla="*/ 756822 w 3394325"/>
              <a:gd name="connsiteY14" fmla="*/ 2534734 h 2550127"/>
              <a:gd name="connsiteX15" fmla="*/ 371132 w 3394325"/>
              <a:gd name="connsiteY15" fmla="*/ 2537250 h 2550127"/>
              <a:gd name="connsiteX16" fmla="*/ 348743 w 3394325"/>
              <a:gd name="connsiteY16" fmla="*/ 2419174 h 2550127"/>
              <a:gd name="connsiteX17" fmla="*/ 486672 w 3394325"/>
              <a:gd name="connsiteY17" fmla="*/ 2208922 h 2550127"/>
              <a:gd name="connsiteX18" fmla="*/ 381640 w 3394325"/>
              <a:gd name="connsiteY18" fmla="*/ 2185886 h 2550127"/>
              <a:gd name="connsiteX19" fmla="*/ 249591 w 3394325"/>
              <a:gd name="connsiteY19" fmla="*/ 2087429 h 2550127"/>
              <a:gd name="connsiteX20" fmla="*/ 284705 w 3394325"/>
              <a:gd name="connsiteY20" fmla="*/ 1831760 h 2550127"/>
              <a:gd name="connsiteX21" fmla="*/ 2593 w 3394325"/>
              <a:gd name="connsiteY21" fmla="*/ 1522017 h 2550127"/>
              <a:gd name="connsiteX22" fmla="*/ 192716 w 3394325"/>
              <a:gd name="connsiteY22" fmla="*/ 1581148 h 2550127"/>
              <a:gd name="connsiteX23" fmla="*/ 138395 w 3394325"/>
              <a:gd name="connsiteY23" fmla="*/ 1454400 h 2550127"/>
              <a:gd name="connsiteX24" fmla="*/ 156502 w 3394325"/>
              <a:gd name="connsiteY24" fmla="*/ 1255223 h 2550127"/>
              <a:gd name="connsiteX25" fmla="*/ 156502 w 3394325"/>
              <a:gd name="connsiteY25" fmla="*/ 939314 h 2550127"/>
              <a:gd name="connsiteX26" fmla="*/ 192716 w 3394325"/>
              <a:gd name="connsiteY26" fmla="*/ 404438 h 2550127"/>
              <a:gd name="connsiteX27" fmla="*/ 944154 w 3394325"/>
              <a:gd name="connsiteY27" fmla="*/ 213594 h 2550127"/>
              <a:gd name="connsiteX28" fmla="*/ 898886 w 3394325"/>
              <a:gd name="connsiteY28" fmla="*/ 186914 h 2550127"/>
              <a:gd name="connsiteX29" fmla="*/ 889833 w 3394325"/>
              <a:gd name="connsiteY29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3162252 w 3394325"/>
              <a:gd name="connsiteY7" fmla="*/ 1701248 h 2550127"/>
              <a:gd name="connsiteX8" fmla="*/ 2854434 w 3394325"/>
              <a:gd name="connsiteY8" fmla="*/ 1708859 h 2550127"/>
              <a:gd name="connsiteX9" fmla="*/ 2908756 w 3394325"/>
              <a:gd name="connsiteY9" fmla="*/ 2060501 h 2550127"/>
              <a:gd name="connsiteX10" fmla="*/ 2952396 w 3394325"/>
              <a:gd name="connsiteY10" fmla="*/ 2494571 h 2550127"/>
              <a:gd name="connsiteX11" fmla="*/ 2948605 w 3394325"/>
              <a:gd name="connsiteY11" fmla="*/ 2543071 h 2550127"/>
              <a:gd name="connsiteX12" fmla="*/ 1013671 w 3394325"/>
              <a:gd name="connsiteY12" fmla="*/ 2536152 h 2550127"/>
              <a:gd name="connsiteX13" fmla="*/ 986256 w 3394325"/>
              <a:gd name="connsiteY13" fmla="*/ 2301182 h 2550127"/>
              <a:gd name="connsiteX14" fmla="*/ 827913 w 3394325"/>
              <a:gd name="connsiteY14" fmla="*/ 2214750 h 2550127"/>
              <a:gd name="connsiteX15" fmla="*/ 756822 w 3394325"/>
              <a:gd name="connsiteY15" fmla="*/ 2534734 h 2550127"/>
              <a:gd name="connsiteX16" fmla="*/ 371132 w 3394325"/>
              <a:gd name="connsiteY16" fmla="*/ 2537250 h 2550127"/>
              <a:gd name="connsiteX17" fmla="*/ 348743 w 3394325"/>
              <a:gd name="connsiteY17" fmla="*/ 2419174 h 2550127"/>
              <a:gd name="connsiteX18" fmla="*/ 486672 w 3394325"/>
              <a:gd name="connsiteY18" fmla="*/ 2208922 h 2550127"/>
              <a:gd name="connsiteX19" fmla="*/ 381640 w 3394325"/>
              <a:gd name="connsiteY19" fmla="*/ 2185886 h 2550127"/>
              <a:gd name="connsiteX20" fmla="*/ 249591 w 3394325"/>
              <a:gd name="connsiteY20" fmla="*/ 2087429 h 2550127"/>
              <a:gd name="connsiteX21" fmla="*/ 284705 w 3394325"/>
              <a:gd name="connsiteY21" fmla="*/ 1831760 h 2550127"/>
              <a:gd name="connsiteX22" fmla="*/ 2593 w 3394325"/>
              <a:gd name="connsiteY22" fmla="*/ 1522017 h 2550127"/>
              <a:gd name="connsiteX23" fmla="*/ 192716 w 3394325"/>
              <a:gd name="connsiteY23" fmla="*/ 1581148 h 2550127"/>
              <a:gd name="connsiteX24" fmla="*/ 138395 w 3394325"/>
              <a:gd name="connsiteY24" fmla="*/ 1454400 h 2550127"/>
              <a:gd name="connsiteX25" fmla="*/ 156502 w 3394325"/>
              <a:gd name="connsiteY25" fmla="*/ 1255223 h 2550127"/>
              <a:gd name="connsiteX26" fmla="*/ 156502 w 3394325"/>
              <a:gd name="connsiteY26" fmla="*/ 939314 h 2550127"/>
              <a:gd name="connsiteX27" fmla="*/ 192716 w 3394325"/>
              <a:gd name="connsiteY27" fmla="*/ 404438 h 2550127"/>
              <a:gd name="connsiteX28" fmla="*/ 944154 w 3394325"/>
              <a:gd name="connsiteY28" fmla="*/ 213594 h 2550127"/>
              <a:gd name="connsiteX29" fmla="*/ 898886 w 3394325"/>
              <a:gd name="connsiteY29" fmla="*/ 186914 h 2550127"/>
              <a:gd name="connsiteX30" fmla="*/ 889833 w 3394325"/>
              <a:gd name="connsiteY30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3162252 w 3394325"/>
              <a:gd name="connsiteY7" fmla="*/ 1701248 h 2550127"/>
              <a:gd name="connsiteX8" fmla="*/ 2854434 w 3394325"/>
              <a:gd name="connsiteY8" fmla="*/ 1708859 h 2550127"/>
              <a:gd name="connsiteX9" fmla="*/ 2908756 w 3394325"/>
              <a:gd name="connsiteY9" fmla="*/ 2060501 h 2550127"/>
              <a:gd name="connsiteX10" fmla="*/ 2952396 w 3394325"/>
              <a:gd name="connsiteY10" fmla="*/ 2494571 h 2550127"/>
              <a:gd name="connsiteX11" fmla="*/ 2948605 w 3394325"/>
              <a:gd name="connsiteY11" fmla="*/ 2543071 h 2550127"/>
              <a:gd name="connsiteX12" fmla="*/ 1013671 w 3394325"/>
              <a:gd name="connsiteY12" fmla="*/ 2536152 h 2550127"/>
              <a:gd name="connsiteX13" fmla="*/ 986256 w 3394325"/>
              <a:gd name="connsiteY13" fmla="*/ 2301182 h 2550127"/>
              <a:gd name="connsiteX14" fmla="*/ 827913 w 3394325"/>
              <a:gd name="connsiteY14" fmla="*/ 2214750 h 2550127"/>
              <a:gd name="connsiteX15" fmla="*/ 756822 w 3394325"/>
              <a:gd name="connsiteY15" fmla="*/ 2534734 h 2550127"/>
              <a:gd name="connsiteX16" fmla="*/ 371132 w 3394325"/>
              <a:gd name="connsiteY16" fmla="*/ 2537250 h 2550127"/>
              <a:gd name="connsiteX17" fmla="*/ 348743 w 3394325"/>
              <a:gd name="connsiteY17" fmla="*/ 2419174 h 2550127"/>
              <a:gd name="connsiteX18" fmla="*/ 486672 w 3394325"/>
              <a:gd name="connsiteY18" fmla="*/ 2208922 h 2550127"/>
              <a:gd name="connsiteX19" fmla="*/ 381640 w 3394325"/>
              <a:gd name="connsiteY19" fmla="*/ 2185886 h 2550127"/>
              <a:gd name="connsiteX20" fmla="*/ 249591 w 3394325"/>
              <a:gd name="connsiteY20" fmla="*/ 2087429 h 2550127"/>
              <a:gd name="connsiteX21" fmla="*/ 284705 w 3394325"/>
              <a:gd name="connsiteY21" fmla="*/ 1831760 h 2550127"/>
              <a:gd name="connsiteX22" fmla="*/ 2593 w 3394325"/>
              <a:gd name="connsiteY22" fmla="*/ 1522017 h 2550127"/>
              <a:gd name="connsiteX23" fmla="*/ 192716 w 3394325"/>
              <a:gd name="connsiteY23" fmla="*/ 1581148 h 2550127"/>
              <a:gd name="connsiteX24" fmla="*/ 138395 w 3394325"/>
              <a:gd name="connsiteY24" fmla="*/ 1454400 h 2550127"/>
              <a:gd name="connsiteX25" fmla="*/ 156502 w 3394325"/>
              <a:gd name="connsiteY25" fmla="*/ 1255223 h 2550127"/>
              <a:gd name="connsiteX26" fmla="*/ 156502 w 3394325"/>
              <a:gd name="connsiteY26" fmla="*/ 939314 h 2550127"/>
              <a:gd name="connsiteX27" fmla="*/ 192716 w 3394325"/>
              <a:gd name="connsiteY27" fmla="*/ 404438 h 2550127"/>
              <a:gd name="connsiteX28" fmla="*/ 944154 w 3394325"/>
              <a:gd name="connsiteY28" fmla="*/ 213594 h 2550127"/>
              <a:gd name="connsiteX29" fmla="*/ 898886 w 3394325"/>
              <a:gd name="connsiteY29" fmla="*/ 186914 h 2550127"/>
              <a:gd name="connsiteX30" fmla="*/ 889833 w 3394325"/>
              <a:gd name="connsiteY30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3162252 w 3394325"/>
              <a:gd name="connsiteY7" fmla="*/ 1701248 h 2550127"/>
              <a:gd name="connsiteX8" fmla="*/ 2854434 w 3394325"/>
              <a:gd name="connsiteY8" fmla="*/ 1708859 h 2550127"/>
              <a:gd name="connsiteX9" fmla="*/ 2908756 w 3394325"/>
              <a:gd name="connsiteY9" fmla="*/ 2060501 h 2550127"/>
              <a:gd name="connsiteX10" fmla="*/ 2952396 w 3394325"/>
              <a:gd name="connsiteY10" fmla="*/ 2494571 h 2550127"/>
              <a:gd name="connsiteX11" fmla="*/ 2948723 w 3394325"/>
              <a:gd name="connsiteY11" fmla="*/ 2524729 h 2550127"/>
              <a:gd name="connsiteX12" fmla="*/ 2948605 w 3394325"/>
              <a:gd name="connsiteY12" fmla="*/ 2543071 h 2550127"/>
              <a:gd name="connsiteX13" fmla="*/ 1013671 w 3394325"/>
              <a:gd name="connsiteY13" fmla="*/ 2536152 h 2550127"/>
              <a:gd name="connsiteX14" fmla="*/ 986256 w 3394325"/>
              <a:gd name="connsiteY14" fmla="*/ 2301182 h 2550127"/>
              <a:gd name="connsiteX15" fmla="*/ 827913 w 3394325"/>
              <a:gd name="connsiteY15" fmla="*/ 2214750 h 2550127"/>
              <a:gd name="connsiteX16" fmla="*/ 756822 w 3394325"/>
              <a:gd name="connsiteY16" fmla="*/ 2534734 h 2550127"/>
              <a:gd name="connsiteX17" fmla="*/ 371132 w 3394325"/>
              <a:gd name="connsiteY17" fmla="*/ 2537250 h 2550127"/>
              <a:gd name="connsiteX18" fmla="*/ 348743 w 3394325"/>
              <a:gd name="connsiteY18" fmla="*/ 2419174 h 2550127"/>
              <a:gd name="connsiteX19" fmla="*/ 486672 w 3394325"/>
              <a:gd name="connsiteY19" fmla="*/ 2208922 h 2550127"/>
              <a:gd name="connsiteX20" fmla="*/ 381640 w 3394325"/>
              <a:gd name="connsiteY20" fmla="*/ 2185886 h 2550127"/>
              <a:gd name="connsiteX21" fmla="*/ 249591 w 3394325"/>
              <a:gd name="connsiteY21" fmla="*/ 2087429 h 2550127"/>
              <a:gd name="connsiteX22" fmla="*/ 284705 w 3394325"/>
              <a:gd name="connsiteY22" fmla="*/ 1831760 h 2550127"/>
              <a:gd name="connsiteX23" fmla="*/ 2593 w 3394325"/>
              <a:gd name="connsiteY23" fmla="*/ 1522017 h 2550127"/>
              <a:gd name="connsiteX24" fmla="*/ 192716 w 3394325"/>
              <a:gd name="connsiteY24" fmla="*/ 1581148 h 2550127"/>
              <a:gd name="connsiteX25" fmla="*/ 138395 w 3394325"/>
              <a:gd name="connsiteY25" fmla="*/ 1454400 h 2550127"/>
              <a:gd name="connsiteX26" fmla="*/ 156502 w 3394325"/>
              <a:gd name="connsiteY26" fmla="*/ 1255223 h 2550127"/>
              <a:gd name="connsiteX27" fmla="*/ 156502 w 3394325"/>
              <a:gd name="connsiteY27" fmla="*/ 939314 h 2550127"/>
              <a:gd name="connsiteX28" fmla="*/ 192716 w 3394325"/>
              <a:gd name="connsiteY28" fmla="*/ 404438 h 2550127"/>
              <a:gd name="connsiteX29" fmla="*/ 944154 w 3394325"/>
              <a:gd name="connsiteY29" fmla="*/ 213594 h 2550127"/>
              <a:gd name="connsiteX30" fmla="*/ 898886 w 3394325"/>
              <a:gd name="connsiteY30" fmla="*/ 186914 h 2550127"/>
              <a:gd name="connsiteX31" fmla="*/ 889833 w 3394325"/>
              <a:gd name="connsiteY31" fmla="*/ 23952 h 2550127"/>
              <a:gd name="connsiteX0" fmla="*/ 889833 w 3394325"/>
              <a:gd name="connsiteY0" fmla="*/ 23952 h 2550736"/>
              <a:gd name="connsiteX1" fmla="*/ 889833 w 3394325"/>
              <a:gd name="connsiteY1" fmla="*/ 23952 h 2550736"/>
              <a:gd name="connsiteX2" fmla="*/ 2492296 w 3394325"/>
              <a:gd name="connsiteY2" fmla="*/ 33005 h 2550736"/>
              <a:gd name="connsiteX3" fmla="*/ 2546617 w 3394325"/>
              <a:gd name="connsiteY3" fmla="*/ 440411 h 2550736"/>
              <a:gd name="connsiteX4" fmla="*/ 3334268 w 3394325"/>
              <a:gd name="connsiteY4" fmla="*/ 413251 h 2550736"/>
              <a:gd name="connsiteX5" fmla="*/ 3334269 w 3394325"/>
              <a:gd name="connsiteY5" fmla="*/ 893566 h 2550736"/>
              <a:gd name="connsiteX6" fmla="*/ 3289001 w 3394325"/>
              <a:gd name="connsiteY6" fmla="*/ 1328372 h 2550736"/>
              <a:gd name="connsiteX7" fmla="*/ 3162252 w 3394325"/>
              <a:gd name="connsiteY7" fmla="*/ 1701248 h 2550736"/>
              <a:gd name="connsiteX8" fmla="*/ 2854434 w 3394325"/>
              <a:gd name="connsiteY8" fmla="*/ 1708859 h 2550736"/>
              <a:gd name="connsiteX9" fmla="*/ 2908756 w 3394325"/>
              <a:gd name="connsiteY9" fmla="*/ 2060501 h 2550736"/>
              <a:gd name="connsiteX10" fmla="*/ 2952396 w 3394325"/>
              <a:gd name="connsiteY10" fmla="*/ 2494571 h 2550736"/>
              <a:gd name="connsiteX11" fmla="*/ 2948723 w 3394325"/>
              <a:gd name="connsiteY11" fmla="*/ 2524729 h 2550736"/>
              <a:gd name="connsiteX12" fmla="*/ 2948605 w 3394325"/>
              <a:gd name="connsiteY12" fmla="*/ 2550612 h 2550736"/>
              <a:gd name="connsiteX13" fmla="*/ 1013671 w 3394325"/>
              <a:gd name="connsiteY13" fmla="*/ 2536152 h 2550736"/>
              <a:gd name="connsiteX14" fmla="*/ 986256 w 3394325"/>
              <a:gd name="connsiteY14" fmla="*/ 2301182 h 2550736"/>
              <a:gd name="connsiteX15" fmla="*/ 827913 w 3394325"/>
              <a:gd name="connsiteY15" fmla="*/ 2214750 h 2550736"/>
              <a:gd name="connsiteX16" fmla="*/ 756822 w 3394325"/>
              <a:gd name="connsiteY16" fmla="*/ 2534734 h 2550736"/>
              <a:gd name="connsiteX17" fmla="*/ 371132 w 3394325"/>
              <a:gd name="connsiteY17" fmla="*/ 2537250 h 2550736"/>
              <a:gd name="connsiteX18" fmla="*/ 348743 w 3394325"/>
              <a:gd name="connsiteY18" fmla="*/ 2419174 h 2550736"/>
              <a:gd name="connsiteX19" fmla="*/ 486672 w 3394325"/>
              <a:gd name="connsiteY19" fmla="*/ 2208922 h 2550736"/>
              <a:gd name="connsiteX20" fmla="*/ 381640 w 3394325"/>
              <a:gd name="connsiteY20" fmla="*/ 2185886 h 2550736"/>
              <a:gd name="connsiteX21" fmla="*/ 249591 w 3394325"/>
              <a:gd name="connsiteY21" fmla="*/ 2087429 h 2550736"/>
              <a:gd name="connsiteX22" fmla="*/ 284705 w 3394325"/>
              <a:gd name="connsiteY22" fmla="*/ 1831760 h 2550736"/>
              <a:gd name="connsiteX23" fmla="*/ 2593 w 3394325"/>
              <a:gd name="connsiteY23" fmla="*/ 1522017 h 2550736"/>
              <a:gd name="connsiteX24" fmla="*/ 192716 w 3394325"/>
              <a:gd name="connsiteY24" fmla="*/ 1581148 h 2550736"/>
              <a:gd name="connsiteX25" fmla="*/ 138395 w 3394325"/>
              <a:gd name="connsiteY25" fmla="*/ 1454400 h 2550736"/>
              <a:gd name="connsiteX26" fmla="*/ 156502 w 3394325"/>
              <a:gd name="connsiteY26" fmla="*/ 1255223 h 2550736"/>
              <a:gd name="connsiteX27" fmla="*/ 156502 w 3394325"/>
              <a:gd name="connsiteY27" fmla="*/ 939314 h 2550736"/>
              <a:gd name="connsiteX28" fmla="*/ 192716 w 3394325"/>
              <a:gd name="connsiteY28" fmla="*/ 404438 h 2550736"/>
              <a:gd name="connsiteX29" fmla="*/ 944154 w 3394325"/>
              <a:gd name="connsiteY29" fmla="*/ 213594 h 2550736"/>
              <a:gd name="connsiteX30" fmla="*/ 898886 w 3394325"/>
              <a:gd name="connsiteY30" fmla="*/ 186914 h 2550736"/>
              <a:gd name="connsiteX31" fmla="*/ 889833 w 3394325"/>
              <a:gd name="connsiteY31" fmla="*/ 23952 h 2550736"/>
              <a:gd name="connsiteX0" fmla="*/ 889833 w 3394325"/>
              <a:gd name="connsiteY0" fmla="*/ 23952 h 2550736"/>
              <a:gd name="connsiteX1" fmla="*/ 889833 w 3394325"/>
              <a:gd name="connsiteY1" fmla="*/ 23952 h 2550736"/>
              <a:gd name="connsiteX2" fmla="*/ 2492296 w 3394325"/>
              <a:gd name="connsiteY2" fmla="*/ 33005 h 2550736"/>
              <a:gd name="connsiteX3" fmla="*/ 2546617 w 3394325"/>
              <a:gd name="connsiteY3" fmla="*/ 440411 h 2550736"/>
              <a:gd name="connsiteX4" fmla="*/ 3334268 w 3394325"/>
              <a:gd name="connsiteY4" fmla="*/ 413251 h 2550736"/>
              <a:gd name="connsiteX5" fmla="*/ 3334269 w 3394325"/>
              <a:gd name="connsiteY5" fmla="*/ 893566 h 2550736"/>
              <a:gd name="connsiteX6" fmla="*/ 3289001 w 3394325"/>
              <a:gd name="connsiteY6" fmla="*/ 1328372 h 2550736"/>
              <a:gd name="connsiteX7" fmla="*/ 3162252 w 3394325"/>
              <a:gd name="connsiteY7" fmla="*/ 1701248 h 2550736"/>
              <a:gd name="connsiteX8" fmla="*/ 2854434 w 3394325"/>
              <a:gd name="connsiteY8" fmla="*/ 1708859 h 2550736"/>
              <a:gd name="connsiteX9" fmla="*/ 2908756 w 3394325"/>
              <a:gd name="connsiteY9" fmla="*/ 2060501 h 2550736"/>
              <a:gd name="connsiteX10" fmla="*/ 2952396 w 3394325"/>
              <a:gd name="connsiteY10" fmla="*/ 2494571 h 2550736"/>
              <a:gd name="connsiteX11" fmla="*/ 2948723 w 3394325"/>
              <a:gd name="connsiteY11" fmla="*/ 2524729 h 2550736"/>
              <a:gd name="connsiteX12" fmla="*/ 2948605 w 3394325"/>
              <a:gd name="connsiteY12" fmla="*/ 2550612 h 2550736"/>
              <a:gd name="connsiteX13" fmla="*/ 1013671 w 3394325"/>
              <a:gd name="connsiteY13" fmla="*/ 2536152 h 2550736"/>
              <a:gd name="connsiteX14" fmla="*/ 986256 w 3394325"/>
              <a:gd name="connsiteY14" fmla="*/ 2301182 h 2550736"/>
              <a:gd name="connsiteX15" fmla="*/ 827913 w 3394325"/>
              <a:gd name="connsiteY15" fmla="*/ 2214750 h 2550736"/>
              <a:gd name="connsiteX16" fmla="*/ 756822 w 3394325"/>
              <a:gd name="connsiteY16" fmla="*/ 2534734 h 2550736"/>
              <a:gd name="connsiteX17" fmla="*/ 371132 w 3394325"/>
              <a:gd name="connsiteY17" fmla="*/ 2537250 h 2550736"/>
              <a:gd name="connsiteX18" fmla="*/ 348743 w 3394325"/>
              <a:gd name="connsiteY18" fmla="*/ 2419174 h 2550736"/>
              <a:gd name="connsiteX19" fmla="*/ 486672 w 3394325"/>
              <a:gd name="connsiteY19" fmla="*/ 2208922 h 2550736"/>
              <a:gd name="connsiteX20" fmla="*/ 381640 w 3394325"/>
              <a:gd name="connsiteY20" fmla="*/ 2185886 h 2550736"/>
              <a:gd name="connsiteX21" fmla="*/ 249591 w 3394325"/>
              <a:gd name="connsiteY21" fmla="*/ 2087429 h 2550736"/>
              <a:gd name="connsiteX22" fmla="*/ 284705 w 3394325"/>
              <a:gd name="connsiteY22" fmla="*/ 1831760 h 2550736"/>
              <a:gd name="connsiteX23" fmla="*/ 2593 w 3394325"/>
              <a:gd name="connsiteY23" fmla="*/ 1522017 h 2550736"/>
              <a:gd name="connsiteX24" fmla="*/ 192716 w 3394325"/>
              <a:gd name="connsiteY24" fmla="*/ 1581148 h 2550736"/>
              <a:gd name="connsiteX25" fmla="*/ 138395 w 3394325"/>
              <a:gd name="connsiteY25" fmla="*/ 1454400 h 2550736"/>
              <a:gd name="connsiteX26" fmla="*/ 156502 w 3394325"/>
              <a:gd name="connsiteY26" fmla="*/ 1255223 h 2550736"/>
              <a:gd name="connsiteX27" fmla="*/ 156502 w 3394325"/>
              <a:gd name="connsiteY27" fmla="*/ 939314 h 2550736"/>
              <a:gd name="connsiteX28" fmla="*/ 192716 w 3394325"/>
              <a:gd name="connsiteY28" fmla="*/ 404438 h 2550736"/>
              <a:gd name="connsiteX29" fmla="*/ 944154 w 3394325"/>
              <a:gd name="connsiteY29" fmla="*/ 213594 h 2550736"/>
              <a:gd name="connsiteX30" fmla="*/ 898886 w 3394325"/>
              <a:gd name="connsiteY30" fmla="*/ 186914 h 2550736"/>
              <a:gd name="connsiteX31" fmla="*/ 889833 w 3394325"/>
              <a:gd name="connsiteY31" fmla="*/ 23952 h 2550736"/>
              <a:gd name="connsiteX0" fmla="*/ 889833 w 3394325"/>
              <a:gd name="connsiteY0" fmla="*/ 23952 h 2550736"/>
              <a:gd name="connsiteX1" fmla="*/ 889833 w 3394325"/>
              <a:gd name="connsiteY1" fmla="*/ 23952 h 2550736"/>
              <a:gd name="connsiteX2" fmla="*/ 2492296 w 3394325"/>
              <a:gd name="connsiteY2" fmla="*/ 33005 h 2550736"/>
              <a:gd name="connsiteX3" fmla="*/ 2546617 w 3394325"/>
              <a:gd name="connsiteY3" fmla="*/ 440411 h 2550736"/>
              <a:gd name="connsiteX4" fmla="*/ 3334268 w 3394325"/>
              <a:gd name="connsiteY4" fmla="*/ 413251 h 2550736"/>
              <a:gd name="connsiteX5" fmla="*/ 3334269 w 3394325"/>
              <a:gd name="connsiteY5" fmla="*/ 893566 h 2550736"/>
              <a:gd name="connsiteX6" fmla="*/ 3289001 w 3394325"/>
              <a:gd name="connsiteY6" fmla="*/ 1328372 h 2550736"/>
              <a:gd name="connsiteX7" fmla="*/ 3162252 w 3394325"/>
              <a:gd name="connsiteY7" fmla="*/ 1701248 h 2550736"/>
              <a:gd name="connsiteX8" fmla="*/ 2854434 w 3394325"/>
              <a:gd name="connsiteY8" fmla="*/ 1708859 h 2550736"/>
              <a:gd name="connsiteX9" fmla="*/ 2754520 w 3394325"/>
              <a:gd name="connsiteY9" fmla="*/ 2154746 h 2550736"/>
              <a:gd name="connsiteX10" fmla="*/ 2952396 w 3394325"/>
              <a:gd name="connsiteY10" fmla="*/ 2494571 h 2550736"/>
              <a:gd name="connsiteX11" fmla="*/ 2948723 w 3394325"/>
              <a:gd name="connsiteY11" fmla="*/ 2524729 h 2550736"/>
              <a:gd name="connsiteX12" fmla="*/ 2948605 w 3394325"/>
              <a:gd name="connsiteY12" fmla="*/ 2550612 h 2550736"/>
              <a:gd name="connsiteX13" fmla="*/ 1013671 w 3394325"/>
              <a:gd name="connsiteY13" fmla="*/ 2536152 h 2550736"/>
              <a:gd name="connsiteX14" fmla="*/ 986256 w 3394325"/>
              <a:gd name="connsiteY14" fmla="*/ 2301182 h 2550736"/>
              <a:gd name="connsiteX15" fmla="*/ 827913 w 3394325"/>
              <a:gd name="connsiteY15" fmla="*/ 2214750 h 2550736"/>
              <a:gd name="connsiteX16" fmla="*/ 756822 w 3394325"/>
              <a:gd name="connsiteY16" fmla="*/ 2534734 h 2550736"/>
              <a:gd name="connsiteX17" fmla="*/ 371132 w 3394325"/>
              <a:gd name="connsiteY17" fmla="*/ 2537250 h 2550736"/>
              <a:gd name="connsiteX18" fmla="*/ 348743 w 3394325"/>
              <a:gd name="connsiteY18" fmla="*/ 2419174 h 2550736"/>
              <a:gd name="connsiteX19" fmla="*/ 486672 w 3394325"/>
              <a:gd name="connsiteY19" fmla="*/ 2208922 h 2550736"/>
              <a:gd name="connsiteX20" fmla="*/ 381640 w 3394325"/>
              <a:gd name="connsiteY20" fmla="*/ 2185886 h 2550736"/>
              <a:gd name="connsiteX21" fmla="*/ 249591 w 3394325"/>
              <a:gd name="connsiteY21" fmla="*/ 2087429 h 2550736"/>
              <a:gd name="connsiteX22" fmla="*/ 284705 w 3394325"/>
              <a:gd name="connsiteY22" fmla="*/ 1831760 h 2550736"/>
              <a:gd name="connsiteX23" fmla="*/ 2593 w 3394325"/>
              <a:gd name="connsiteY23" fmla="*/ 1522017 h 2550736"/>
              <a:gd name="connsiteX24" fmla="*/ 192716 w 3394325"/>
              <a:gd name="connsiteY24" fmla="*/ 1581148 h 2550736"/>
              <a:gd name="connsiteX25" fmla="*/ 138395 w 3394325"/>
              <a:gd name="connsiteY25" fmla="*/ 1454400 h 2550736"/>
              <a:gd name="connsiteX26" fmla="*/ 156502 w 3394325"/>
              <a:gd name="connsiteY26" fmla="*/ 1255223 h 2550736"/>
              <a:gd name="connsiteX27" fmla="*/ 156502 w 3394325"/>
              <a:gd name="connsiteY27" fmla="*/ 939314 h 2550736"/>
              <a:gd name="connsiteX28" fmla="*/ 192716 w 3394325"/>
              <a:gd name="connsiteY28" fmla="*/ 404438 h 2550736"/>
              <a:gd name="connsiteX29" fmla="*/ 944154 w 3394325"/>
              <a:gd name="connsiteY29" fmla="*/ 213594 h 2550736"/>
              <a:gd name="connsiteX30" fmla="*/ 898886 w 3394325"/>
              <a:gd name="connsiteY30" fmla="*/ 186914 h 2550736"/>
              <a:gd name="connsiteX31" fmla="*/ 889833 w 3394325"/>
              <a:gd name="connsiteY31" fmla="*/ 23952 h 2550736"/>
              <a:gd name="connsiteX0" fmla="*/ 889833 w 3394325"/>
              <a:gd name="connsiteY0" fmla="*/ 23952 h 2550736"/>
              <a:gd name="connsiteX1" fmla="*/ 889833 w 3394325"/>
              <a:gd name="connsiteY1" fmla="*/ 23952 h 2550736"/>
              <a:gd name="connsiteX2" fmla="*/ 2492296 w 3394325"/>
              <a:gd name="connsiteY2" fmla="*/ 33005 h 2550736"/>
              <a:gd name="connsiteX3" fmla="*/ 2546617 w 3394325"/>
              <a:gd name="connsiteY3" fmla="*/ 440411 h 2550736"/>
              <a:gd name="connsiteX4" fmla="*/ 3334268 w 3394325"/>
              <a:gd name="connsiteY4" fmla="*/ 413251 h 2550736"/>
              <a:gd name="connsiteX5" fmla="*/ 3334269 w 3394325"/>
              <a:gd name="connsiteY5" fmla="*/ 893566 h 2550736"/>
              <a:gd name="connsiteX6" fmla="*/ 3289001 w 3394325"/>
              <a:gd name="connsiteY6" fmla="*/ 1328372 h 2550736"/>
              <a:gd name="connsiteX7" fmla="*/ 3162252 w 3394325"/>
              <a:gd name="connsiteY7" fmla="*/ 1701248 h 2550736"/>
              <a:gd name="connsiteX8" fmla="*/ 2854434 w 3394325"/>
              <a:gd name="connsiteY8" fmla="*/ 1708859 h 2550736"/>
              <a:gd name="connsiteX9" fmla="*/ 2754520 w 3394325"/>
              <a:gd name="connsiteY9" fmla="*/ 2154746 h 2550736"/>
              <a:gd name="connsiteX10" fmla="*/ 2842227 w 3394325"/>
              <a:gd name="connsiteY10" fmla="*/ 2415404 h 2550736"/>
              <a:gd name="connsiteX11" fmla="*/ 2948723 w 3394325"/>
              <a:gd name="connsiteY11" fmla="*/ 2524729 h 2550736"/>
              <a:gd name="connsiteX12" fmla="*/ 2948605 w 3394325"/>
              <a:gd name="connsiteY12" fmla="*/ 2550612 h 2550736"/>
              <a:gd name="connsiteX13" fmla="*/ 1013671 w 3394325"/>
              <a:gd name="connsiteY13" fmla="*/ 2536152 h 2550736"/>
              <a:gd name="connsiteX14" fmla="*/ 986256 w 3394325"/>
              <a:gd name="connsiteY14" fmla="*/ 2301182 h 2550736"/>
              <a:gd name="connsiteX15" fmla="*/ 827913 w 3394325"/>
              <a:gd name="connsiteY15" fmla="*/ 2214750 h 2550736"/>
              <a:gd name="connsiteX16" fmla="*/ 756822 w 3394325"/>
              <a:gd name="connsiteY16" fmla="*/ 2534734 h 2550736"/>
              <a:gd name="connsiteX17" fmla="*/ 371132 w 3394325"/>
              <a:gd name="connsiteY17" fmla="*/ 2537250 h 2550736"/>
              <a:gd name="connsiteX18" fmla="*/ 348743 w 3394325"/>
              <a:gd name="connsiteY18" fmla="*/ 2419174 h 2550736"/>
              <a:gd name="connsiteX19" fmla="*/ 486672 w 3394325"/>
              <a:gd name="connsiteY19" fmla="*/ 2208922 h 2550736"/>
              <a:gd name="connsiteX20" fmla="*/ 381640 w 3394325"/>
              <a:gd name="connsiteY20" fmla="*/ 2185886 h 2550736"/>
              <a:gd name="connsiteX21" fmla="*/ 249591 w 3394325"/>
              <a:gd name="connsiteY21" fmla="*/ 2087429 h 2550736"/>
              <a:gd name="connsiteX22" fmla="*/ 284705 w 3394325"/>
              <a:gd name="connsiteY22" fmla="*/ 1831760 h 2550736"/>
              <a:gd name="connsiteX23" fmla="*/ 2593 w 3394325"/>
              <a:gd name="connsiteY23" fmla="*/ 1522017 h 2550736"/>
              <a:gd name="connsiteX24" fmla="*/ 192716 w 3394325"/>
              <a:gd name="connsiteY24" fmla="*/ 1581148 h 2550736"/>
              <a:gd name="connsiteX25" fmla="*/ 138395 w 3394325"/>
              <a:gd name="connsiteY25" fmla="*/ 1454400 h 2550736"/>
              <a:gd name="connsiteX26" fmla="*/ 156502 w 3394325"/>
              <a:gd name="connsiteY26" fmla="*/ 1255223 h 2550736"/>
              <a:gd name="connsiteX27" fmla="*/ 156502 w 3394325"/>
              <a:gd name="connsiteY27" fmla="*/ 939314 h 2550736"/>
              <a:gd name="connsiteX28" fmla="*/ 192716 w 3394325"/>
              <a:gd name="connsiteY28" fmla="*/ 404438 h 2550736"/>
              <a:gd name="connsiteX29" fmla="*/ 944154 w 3394325"/>
              <a:gd name="connsiteY29" fmla="*/ 213594 h 2550736"/>
              <a:gd name="connsiteX30" fmla="*/ 898886 w 3394325"/>
              <a:gd name="connsiteY30" fmla="*/ 186914 h 2550736"/>
              <a:gd name="connsiteX31" fmla="*/ 889833 w 3394325"/>
              <a:gd name="connsiteY31" fmla="*/ 23952 h 2550736"/>
              <a:gd name="connsiteX0" fmla="*/ 889833 w 3394325"/>
              <a:gd name="connsiteY0" fmla="*/ 23952 h 2550736"/>
              <a:gd name="connsiteX1" fmla="*/ 889833 w 3394325"/>
              <a:gd name="connsiteY1" fmla="*/ 23952 h 2550736"/>
              <a:gd name="connsiteX2" fmla="*/ 2492296 w 3394325"/>
              <a:gd name="connsiteY2" fmla="*/ 33005 h 2550736"/>
              <a:gd name="connsiteX3" fmla="*/ 2546617 w 3394325"/>
              <a:gd name="connsiteY3" fmla="*/ 440411 h 2550736"/>
              <a:gd name="connsiteX4" fmla="*/ 3334268 w 3394325"/>
              <a:gd name="connsiteY4" fmla="*/ 413251 h 2550736"/>
              <a:gd name="connsiteX5" fmla="*/ 3334269 w 3394325"/>
              <a:gd name="connsiteY5" fmla="*/ 893566 h 2550736"/>
              <a:gd name="connsiteX6" fmla="*/ 3289001 w 3394325"/>
              <a:gd name="connsiteY6" fmla="*/ 1328372 h 2550736"/>
              <a:gd name="connsiteX7" fmla="*/ 3162252 w 3394325"/>
              <a:gd name="connsiteY7" fmla="*/ 1701248 h 2550736"/>
              <a:gd name="connsiteX8" fmla="*/ 2854434 w 3394325"/>
              <a:gd name="connsiteY8" fmla="*/ 1708859 h 2550736"/>
              <a:gd name="connsiteX9" fmla="*/ 2754520 w 3394325"/>
              <a:gd name="connsiteY9" fmla="*/ 2154746 h 2550736"/>
              <a:gd name="connsiteX10" fmla="*/ 2842227 w 3394325"/>
              <a:gd name="connsiteY10" fmla="*/ 2415404 h 2550736"/>
              <a:gd name="connsiteX11" fmla="*/ 2948723 w 3394325"/>
              <a:gd name="connsiteY11" fmla="*/ 2524729 h 2550736"/>
              <a:gd name="connsiteX12" fmla="*/ 2948605 w 3394325"/>
              <a:gd name="connsiteY12" fmla="*/ 2550612 h 2550736"/>
              <a:gd name="connsiteX13" fmla="*/ 1013671 w 3394325"/>
              <a:gd name="connsiteY13" fmla="*/ 2536152 h 2550736"/>
              <a:gd name="connsiteX14" fmla="*/ 986256 w 3394325"/>
              <a:gd name="connsiteY14" fmla="*/ 2301182 h 2550736"/>
              <a:gd name="connsiteX15" fmla="*/ 827913 w 3394325"/>
              <a:gd name="connsiteY15" fmla="*/ 2214750 h 2550736"/>
              <a:gd name="connsiteX16" fmla="*/ 756822 w 3394325"/>
              <a:gd name="connsiteY16" fmla="*/ 2534734 h 2550736"/>
              <a:gd name="connsiteX17" fmla="*/ 371132 w 3394325"/>
              <a:gd name="connsiteY17" fmla="*/ 2537250 h 2550736"/>
              <a:gd name="connsiteX18" fmla="*/ 348743 w 3394325"/>
              <a:gd name="connsiteY18" fmla="*/ 2419174 h 2550736"/>
              <a:gd name="connsiteX19" fmla="*/ 486672 w 3394325"/>
              <a:gd name="connsiteY19" fmla="*/ 2208922 h 2550736"/>
              <a:gd name="connsiteX20" fmla="*/ 381640 w 3394325"/>
              <a:gd name="connsiteY20" fmla="*/ 2185886 h 2550736"/>
              <a:gd name="connsiteX21" fmla="*/ 249591 w 3394325"/>
              <a:gd name="connsiteY21" fmla="*/ 2087429 h 2550736"/>
              <a:gd name="connsiteX22" fmla="*/ 284705 w 3394325"/>
              <a:gd name="connsiteY22" fmla="*/ 1831760 h 2550736"/>
              <a:gd name="connsiteX23" fmla="*/ 2593 w 3394325"/>
              <a:gd name="connsiteY23" fmla="*/ 1522017 h 2550736"/>
              <a:gd name="connsiteX24" fmla="*/ 192716 w 3394325"/>
              <a:gd name="connsiteY24" fmla="*/ 1581148 h 2550736"/>
              <a:gd name="connsiteX25" fmla="*/ 138395 w 3394325"/>
              <a:gd name="connsiteY25" fmla="*/ 1454400 h 2550736"/>
              <a:gd name="connsiteX26" fmla="*/ 156502 w 3394325"/>
              <a:gd name="connsiteY26" fmla="*/ 1255223 h 2550736"/>
              <a:gd name="connsiteX27" fmla="*/ 156502 w 3394325"/>
              <a:gd name="connsiteY27" fmla="*/ 939314 h 2550736"/>
              <a:gd name="connsiteX28" fmla="*/ 192716 w 3394325"/>
              <a:gd name="connsiteY28" fmla="*/ 404438 h 2550736"/>
              <a:gd name="connsiteX29" fmla="*/ 944154 w 3394325"/>
              <a:gd name="connsiteY29" fmla="*/ 213594 h 2550736"/>
              <a:gd name="connsiteX30" fmla="*/ 898886 w 3394325"/>
              <a:gd name="connsiteY30" fmla="*/ 186914 h 2550736"/>
              <a:gd name="connsiteX31" fmla="*/ 889833 w 3394325"/>
              <a:gd name="connsiteY31" fmla="*/ 23952 h 2550736"/>
              <a:gd name="connsiteX0" fmla="*/ 889833 w 3394325"/>
              <a:gd name="connsiteY0" fmla="*/ 23952 h 2550736"/>
              <a:gd name="connsiteX1" fmla="*/ 889833 w 3394325"/>
              <a:gd name="connsiteY1" fmla="*/ 23952 h 2550736"/>
              <a:gd name="connsiteX2" fmla="*/ 2492296 w 3394325"/>
              <a:gd name="connsiteY2" fmla="*/ 33005 h 2550736"/>
              <a:gd name="connsiteX3" fmla="*/ 2546617 w 3394325"/>
              <a:gd name="connsiteY3" fmla="*/ 440411 h 2550736"/>
              <a:gd name="connsiteX4" fmla="*/ 3334268 w 3394325"/>
              <a:gd name="connsiteY4" fmla="*/ 413251 h 2550736"/>
              <a:gd name="connsiteX5" fmla="*/ 3334269 w 3394325"/>
              <a:gd name="connsiteY5" fmla="*/ 893566 h 2550736"/>
              <a:gd name="connsiteX6" fmla="*/ 3289001 w 3394325"/>
              <a:gd name="connsiteY6" fmla="*/ 1328372 h 2550736"/>
              <a:gd name="connsiteX7" fmla="*/ 3162252 w 3394325"/>
              <a:gd name="connsiteY7" fmla="*/ 1701248 h 2550736"/>
              <a:gd name="connsiteX8" fmla="*/ 2854434 w 3394325"/>
              <a:gd name="connsiteY8" fmla="*/ 1708859 h 2550736"/>
              <a:gd name="connsiteX9" fmla="*/ 2754520 w 3394325"/>
              <a:gd name="connsiteY9" fmla="*/ 2154746 h 2550736"/>
              <a:gd name="connsiteX10" fmla="*/ 2735731 w 3394325"/>
              <a:gd name="connsiteY10" fmla="*/ 2449333 h 2550736"/>
              <a:gd name="connsiteX11" fmla="*/ 2948723 w 3394325"/>
              <a:gd name="connsiteY11" fmla="*/ 2524729 h 2550736"/>
              <a:gd name="connsiteX12" fmla="*/ 2948605 w 3394325"/>
              <a:gd name="connsiteY12" fmla="*/ 2550612 h 2550736"/>
              <a:gd name="connsiteX13" fmla="*/ 1013671 w 3394325"/>
              <a:gd name="connsiteY13" fmla="*/ 2536152 h 2550736"/>
              <a:gd name="connsiteX14" fmla="*/ 986256 w 3394325"/>
              <a:gd name="connsiteY14" fmla="*/ 2301182 h 2550736"/>
              <a:gd name="connsiteX15" fmla="*/ 827913 w 3394325"/>
              <a:gd name="connsiteY15" fmla="*/ 2214750 h 2550736"/>
              <a:gd name="connsiteX16" fmla="*/ 756822 w 3394325"/>
              <a:gd name="connsiteY16" fmla="*/ 2534734 h 2550736"/>
              <a:gd name="connsiteX17" fmla="*/ 371132 w 3394325"/>
              <a:gd name="connsiteY17" fmla="*/ 2537250 h 2550736"/>
              <a:gd name="connsiteX18" fmla="*/ 348743 w 3394325"/>
              <a:gd name="connsiteY18" fmla="*/ 2419174 h 2550736"/>
              <a:gd name="connsiteX19" fmla="*/ 486672 w 3394325"/>
              <a:gd name="connsiteY19" fmla="*/ 2208922 h 2550736"/>
              <a:gd name="connsiteX20" fmla="*/ 381640 w 3394325"/>
              <a:gd name="connsiteY20" fmla="*/ 2185886 h 2550736"/>
              <a:gd name="connsiteX21" fmla="*/ 249591 w 3394325"/>
              <a:gd name="connsiteY21" fmla="*/ 2087429 h 2550736"/>
              <a:gd name="connsiteX22" fmla="*/ 284705 w 3394325"/>
              <a:gd name="connsiteY22" fmla="*/ 1831760 h 2550736"/>
              <a:gd name="connsiteX23" fmla="*/ 2593 w 3394325"/>
              <a:gd name="connsiteY23" fmla="*/ 1522017 h 2550736"/>
              <a:gd name="connsiteX24" fmla="*/ 192716 w 3394325"/>
              <a:gd name="connsiteY24" fmla="*/ 1581148 h 2550736"/>
              <a:gd name="connsiteX25" fmla="*/ 138395 w 3394325"/>
              <a:gd name="connsiteY25" fmla="*/ 1454400 h 2550736"/>
              <a:gd name="connsiteX26" fmla="*/ 156502 w 3394325"/>
              <a:gd name="connsiteY26" fmla="*/ 1255223 h 2550736"/>
              <a:gd name="connsiteX27" fmla="*/ 156502 w 3394325"/>
              <a:gd name="connsiteY27" fmla="*/ 939314 h 2550736"/>
              <a:gd name="connsiteX28" fmla="*/ 192716 w 3394325"/>
              <a:gd name="connsiteY28" fmla="*/ 404438 h 2550736"/>
              <a:gd name="connsiteX29" fmla="*/ 944154 w 3394325"/>
              <a:gd name="connsiteY29" fmla="*/ 213594 h 2550736"/>
              <a:gd name="connsiteX30" fmla="*/ 898886 w 3394325"/>
              <a:gd name="connsiteY30" fmla="*/ 186914 h 2550736"/>
              <a:gd name="connsiteX31" fmla="*/ 889833 w 3394325"/>
              <a:gd name="connsiteY31" fmla="*/ 23952 h 2550736"/>
              <a:gd name="connsiteX0" fmla="*/ 889833 w 3394325"/>
              <a:gd name="connsiteY0" fmla="*/ 23952 h 2550736"/>
              <a:gd name="connsiteX1" fmla="*/ 889833 w 3394325"/>
              <a:gd name="connsiteY1" fmla="*/ 23952 h 2550736"/>
              <a:gd name="connsiteX2" fmla="*/ 2492296 w 3394325"/>
              <a:gd name="connsiteY2" fmla="*/ 33005 h 2550736"/>
              <a:gd name="connsiteX3" fmla="*/ 2546617 w 3394325"/>
              <a:gd name="connsiteY3" fmla="*/ 440411 h 2550736"/>
              <a:gd name="connsiteX4" fmla="*/ 3334268 w 3394325"/>
              <a:gd name="connsiteY4" fmla="*/ 413251 h 2550736"/>
              <a:gd name="connsiteX5" fmla="*/ 3334269 w 3394325"/>
              <a:gd name="connsiteY5" fmla="*/ 893566 h 2550736"/>
              <a:gd name="connsiteX6" fmla="*/ 3289001 w 3394325"/>
              <a:gd name="connsiteY6" fmla="*/ 1328372 h 2550736"/>
              <a:gd name="connsiteX7" fmla="*/ 3162252 w 3394325"/>
              <a:gd name="connsiteY7" fmla="*/ 1701248 h 2550736"/>
              <a:gd name="connsiteX8" fmla="*/ 2854434 w 3394325"/>
              <a:gd name="connsiteY8" fmla="*/ 1708859 h 2550736"/>
              <a:gd name="connsiteX9" fmla="*/ 2754520 w 3394325"/>
              <a:gd name="connsiteY9" fmla="*/ 2154746 h 2550736"/>
              <a:gd name="connsiteX10" fmla="*/ 2805504 w 3394325"/>
              <a:gd name="connsiteY10" fmla="*/ 2358857 h 2550736"/>
              <a:gd name="connsiteX11" fmla="*/ 2948723 w 3394325"/>
              <a:gd name="connsiteY11" fmla="*/ 2524729 h 2550736"/>
              <a:gd name="connsiteX12" fmla="*/ 2948605 w 3394325"/>
              <a:gd name="connsiteY12" fmla="*/ 2550612 h 2550736"/>
              <a:gd name="connsiteX13" fmla="*/ 1013671 w 3394325"/>
              <a:gd name="connsiteY13" fmla="*/ 2536152 h 2550736"/>
              <a:gd name="connsiteX14" fmla="*/ 986256 w 3394325"/>
              <a:gd name="connsiteY14" fmla="*/ 2301182 h 2550736"/>
              <a:gd name="connsiteX15" fmla="*/ 827913 w 3394325"/>
              <a:gd name="connsiteY15" fmla="*/ 2214750 h 2550736"/>
              <a:gd name="connsiteX16" fmla="*/ 756822 w 3394325"/>
              <a:gd name="connsiteY16" fmla="*/ 2534734 h 2550736"/>
              <a:gd name="connsiteX17" fmla="*/ 371132 w 3394325"/>
              <a:gd name="connsiteY17" fmla="*/ 2537250 h 2550736"/>
              <a:gd name="connsiteX18" fmla="*/ 348743 w 3394325"/>
              <a:gd name="connsiteY18" fmla="*/ 2419174 h 2550736"/>
              <a:gd name="connsiteX19" fmla="*/ 486672 w 3394325"/>
              <a:gd name="connsiteY19" fmla="*/ 2208922 h 2550736"/>
              <a:gd name="connsiteX20" fmla="*/ 381640 w 3394325"/>
              <a:gd name="connsiteY20" fmla="*/ 2185886 h 2550736"/>
              <a:gd name="connsiteX21" fmla="*/ 249591 w 3394325"/>
              <a:gd name="connsiteY21" fmla="*/ 2087429 h 2550736"/>
              <a:gd name="connsiteX22" fmla="*/ 284705 w 3394325"/>
              <a:gd name="connsiteY22" fmla="*/ 1831760 h 2550736"/>
              <a:gd name="connsiteX23" fmla="*/ 2593 w 3394325"/>
              <a:gd name="connsiteY23" fmla="*/ 1522017 h 2550736"/>
              <a:gd name="connsiteX24" fmla="*/ 192716 w 3394325"/>
              <a:gd name="connsiteY24" fmla="*/ 1581148 h 2550736"/>
              <a:gd name="connsiteX25" fmla="*/ 138395 w 3394325"/>
              <a:gd name="connsiteY25" fmla="*/ 1454400 h 2550736"/>
              <a:gd name="connsiteX26" fmla="*/ 156502 w 3394325"/>
              <a:gd name="connsiteY26" fmla="*/ 1255223 h 2550736"/>
              <a:gd name="connsiteX27" fmla="*/ 156502 w 3394325"/>
              <a:gd name="connsiteY27" fmla="*/ 939314 h 2550736"/>
              <a:gd name="connsiteX28" fmla="*/ 192716 w 3394325"/>
              <a:gd name="connsiteY28" fmla="*/ 404438 h 2550736"/>
              <a:gd name="connsiteX29" fmla="*/ 944154 w 3394325"/>
              <a:gd name="connsiteY29" fmla="*/ 213594 h 2550736"/>
              <a:gd name="connsiteX30" fmla="*/ 898886 w 3394325"/>
              <a:gd name="connsiteY30" fmla="*/ 186914 h 2550736"/>
              <a:gd name="connsiteX31" fmla="*/ 889833 w 3394325"/>
              <a:gd name="connsiteY31" fmla="*/ 23952 h 2550736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3162252 w 3394325"/>
              <a:gd name="connsiteY7" fmla="*/ 1701248 h 2550127"/>
              <a:gd name="connsiteX8" fmla="*/ 2854434 w 3394325"/>
              <a:gd name="connsiteY8" fmla="*/ 1708859 h 2550127"/>
              <a:gd name="connsiteX9" fmla="*/ 2754520 w 3394325"/>
              <a:gd name="connsiteY9" fmla="*/ 2154746 h 2550127"/>
              <a:gd name="connsiteX10" fmla="*/ 2805504 w 3394325"/>
              <a:gd name="connsiteY10" fmla="*/ 2358857 h 2550127"/>
              <a:gd name="connsiteX11" fmla="*/ 2948723 w 3394325"/>
              <a:gd name="connsiteY11" fmla="*/ 2524729 h 2550127"/>
              <a:gd name="connsiteX12" fmla="*/ 2981655 w 3394325"/>
              <a:gd name="connsiteY12" fmla="*/ 2505374 h 2550127"/>
              <a:gd name="connsiteX13" fmla="*/ 1013671 w 3394325"/>
              <a:gd name="connsiteY13" fmla="*/ 2536152 h 2550127"/>
              <a:gd name="connsiteX14" fmla="*/ 986256 w 3394325"/>
              <a:gd name="connsiteY14" fmla="*/ 2301182 h 2550127"/>
              <a:gd name="connsiteX15" fmla="*/ 827913 w 3394325"/>
              <a:gd name="connsiteY15" fmla="*/ 2214750 h 2550127"/>
              <a:gd name="connsiteX16" fmla="*/ 756822 w 3394325"/>
              <a:gd name="connsiteY16" fmla="*/ 2534734 h 2550127"/>
              <a:gd name="connsiteX17" fmla="*/ 371132 w 3394325"/>
              <a:gd name="connsiteY17" fmla="*/ 2537250 h 2550127"/>
              <a:gd name="connsiteX18" fmla="*/ 348743 w 3394325"/>
              <a:gd name="connsiteY18" fmla="*/ 2419174 h 2550127"/>
              <a:gd name="connsiteX19" fmla="*/ 486672 w 3394325"/>
              <a:gd name="connsiteY19" fmla="*/ 2208922 h 2550127"/>
              <a:gd name="connsiteX20" fmla="*/ 381640 w 3394325"/>
              <a:gd name="connsiteY20" fmla="*/ 2185886 h 2550127"/>
              <a:gd name="connsiteX21" fmla="*/ 249591 w 3394325"/>
              <a:gd name="connsiteY21" fmla="*/ 2087429 h 2550127"/>
              <a:gd name="connsiteX22" fmla="*/ 284705 w 3394325"/>
              <a:gd name="connsiteY22" fmla="*/ 1831760 h 2550127"/>
              <a:gd name="connsiteX23" fmla="*/ 2593 w 3394325"/>
              <a:gd name="connsiteY23" fmla="*/ 1522017 h 2550127"/>
              <a:gd name="connsiteX24" fmla="*/ 192716 w 3394325"/>
              <a:gd name="connsiteY24" fmla="*/ 1581148 h 2550127"/>
              <a:gd name="connsiteX25" fmla="*/ 138395 w 3394325"/>
              <a:gd name="connsiteY25" fmla="*/ 1454400 h 2550127"/>
              <a:gd name="connsiteX26" fmla="*/ 156502 w 3394325"/>
              <a:gd name="connsiteY26" fmla="*/ 1255223 h 2550127"/>
              <a:gd name="connsiteX27" fmla="*/ 156502 w 3394325"/>
              <a:gd name="connsiteY27" fmla="*/ 939314 h 2550127"/>
              <a:gd name="connsiteX28" fmla="*/ 192716 w 3394325"/>
              <a:gd name="connsiteY28" fmla="*/ 404438 h 2550127"/>
              <a:gd name="connsiteX29" fmla="*/ 944154 w 3394325"/>
              <a:gd name="connsiteY29" fmla="*/ 213594 h 2550127"/>
              <a:gd name="connsiteX30" fmla="*/ 898886 w 3394325"/>
              <a:gd name="connsiteY30" fmla="*/ 186914 h 2550127"/>
              <a:gd name="connsiteX31" fmla="*/ 889833 w 3394325"/>
              <a:gd name="connsiteY31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3162252 w 3394325"/>
              <a:gd name="connsiteY7" fmla="*/ 1701248 h 2550127"/>
              <a:gd name="connsiteX8" fmla="*/ 2854434 w 3394325"/>
              <a:gd name="connsiteY8" fmla="*/ 1708859 h 2550127"/>
              <a:gd name="connsiteX9" fmla="*/ 2754520 w 3394325"/>
              <a:gd name="connsiteY9" fmla="*/ 2154746 h 2550127"/>
              <a:gd name="connsiteX10" fmla="*/ 2805504 w 3394325"/>
              <a:gd name="connsiteY10" fmla="*/ 2358857 h 2550127"/>
              <a:gd name="connsiteX11" fmla="*/ 2930362 w 3394325"/>
              <a:gd name="connsiteY11" fmla="*/ 2471951 h 2550127"/>
              <a:gd name="connsiteX12" fmla="*/ 2981655 w 3394325"/>
              <a:gd name="connsiteY12" fmla="*/ 2505374 h 2550127"/>
              <a:gd name="connsiteX13" fmla="*/ 1013671 w 3394325"/>
              <a:gd name="connsiteY13" fmla="*/ 2536152 h 2550127"/>
              <a:gd name="connsiteX14" fmla="*/ 986256 w 3394325"/>
              <a:gd name="connsiteY14" fmla="*/ 2301182 h 2550127"/>
              <a:gd name="connsiteX15" fmla="*/ 827913 w 3394325"/>
              <a:gd name="connsiteY15" fmla="*/ 2214750 h 2550127"/>
              <a:gd name="connsiteX16" fmla="*/ 756822 w 3394325"/>
              <a:gd name="connsiteY16" fmla="*/ 2534734 h 2550127"/>
              <a:gd name="connsiteX17" fmla="*/ 371132 w 3394325"/>
              <a:gd name="connsiteY17" fmla="*/ 2537250 h 2550127"/>
              <a:gd name="connsiteX18" fmla="*/ 348743 w 3394325"/>
              <a:gd name="connsiteY18" fmla="*/ 2419174 h 2550127"/>
              <a:gd name="connsiteX19" fmla="*/ 486672 w 3394325"/>
              <a:gd name="connsiteY19" fmla="*/ 2208922 h 2550127"/>
              <a:gd name="connsiteX20" fmla="*/ 381640 w 3394325"/>
              <a:gd name="connsiteY20" fmla="*/ 2185886 h 2550127"/>
              <a:gd name="connsiteX21" fmla="*/ 249591 w 3394325"/>
              <a:gd name="connsiteY21" fmla="*/ 2087429 h 2550127"/>
              <a:gd name="connsiteX22" fmla="*/ 284705 w 3394325"/>
              <a:gd name="connsiteY22" fmla="*/ 1831760 h 2550127"/>
              <a:gd name="connsiteX23" fmla="*/ 2593 w 3394325"/>
              <a:gd name="connsiteY23" fmla="*/ 1522017 h 2550127"/>
              <a:gd name="connsiteX24" fmla="*/ 192716 w 3394325"/>
              <a:gd name="connsiteY24" fmla="*/ 1581148 h 2550127"/>
              <a:gd name="connsiteX25" fmla="*/ 138395 w 3394325"/>
              <a:gd name="connsiteY25" fmla="*/ 1454400 h 2550127"/>
              <a:gd name="connsiteX26" fmla="*/ 156502 w 3394325"/>
              <a:gd name="connsiteY26" fmla="*/ 1255223 h 2550127"/>
              <a:gd name="connsiteX27" fmla="*/ 156502 w 3394325"/>
              <a:gd name="connsiteY27" fmla="*/ 939314 h 2550127"/>
              <a:gd name="connsiteX28" fmla="*/ 192716 w 3394325"/>
              <a:gd name="connsiteY28" fmla="*/ 404438 h 2550127"/>
              <a:gd name="connsiteX29" fmla="*/ 944154 w 3394325"/>
              <a:gd name="connsiteY29" fmla="*/ 213594 h 2550127"/>
              <a:gd name="connsiteX30" fmla="*/ 898886 w 3394325"/>
              <a:gd name="connsiteY30" fmla="*/ 186914 h 2550127"/>
              <a:gd name="connsiteX31" fmla="*/ 889833 w 3394325"/>
              <a:gd name="connsiteY31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3162252 w 3394325"/>
              <a:gd name="connsiteY7" fmla="*/ 1701248 h 2550127"/>
              <a:gd name="connsiteX8" fmla="*/ 2854434 w 3394325"/>
              <a:gd name="connsiteY8" fmla="*/ 1708859 h 2550127"/>
              <a:gd name="connsiteX9" fmla="*/ 2754520 w 3394325"/>
              <a:gd name="connsiteY9" fmla="*/ 2154746 h 2550127"/>
              <a:gd name="connsiteX10" fmla="*/ 2805504 w 3394325"/>
              <a:gd name="connsiteY10" fmla="*/ 2358857 h 2550127"/>
              <a:gd name="connsiteX11" fmla="*/ 2930362 w 3394325"/>
              <a:gd name="connsiteY11" fmla="*/ 2471951 h 2550127"/>
              <a:gd name="connsiteX12" fmla="*/ 2955949 w 3394325"/>
              <a:gd name="connsiteY12" fmla="*/ 2546842 h 2550127"/>
              <a:gd name="connsiteX13" fmla="*/ 1013671 w 3394325"/>
              <a:gd name="connsiteY13" fmla="*/ 2536152 h 2550127"/>
              <a:gd name="connsiteX14" fmla="*/ 986256 w 3394325"/>
              <a:gd name="connsiteY14" fmla="*/ 2301182 h 2550127"/>
              <a:gd name="connsiteX15" fmla="*/ 827913 w 3394325"/>
              <a:gd name="connsiteY15" fmla="*/ 2214750 h 2550127"/>
              <a:gd name="connsiteX16" fmla="*/ 756822 w 3394325"/>
              <a:gd name="connsiteY16" fmla="*/ 2534734 h 2550127"/>
              <a:gd name="connsiteX17" fmla="*/ 371132 w 3394325"/>
              <a:gd name="connsiteY17" fmla="*/ 2537250 h 2550127"/>
              <a:gd name="connsiteX18" fmla="*/ 348743 w 3394325"/>
              <a:gd name="connsiteY18" fmla="*/ 2419174 h 2550127"/>
              <a:gd name="connsiteX19" fmla="*/ 486672 w 3394325"/>
              <a:gd name="connsiteY19" fmla="*/ 2208922 h 2550127"/>
              <a:gd name="connsiteX20" fmla="*/ 381640 w 3394325"/>
              <a:gd name="connsiteY20" fmla="*/ 2185886 h 2550127"/>
              <a:gd name="connsiteX21" fmla="*/ 249591 w 3394325"/>
              <a:gd name="connsiteY21" fmla="*/ 2087429 h 2550127"/>
              <a:gd name="connsiteX22" fmla="*/ 284705 w 3394325"/>
              <a:gd name="connsiteY22" fmla="*/ 1831760 h 2550127"/>
              <a:gd name="connsiteX23" fmla="*/ 2593 w 3394325"/>
              <a:gd name="connsiteY23" fmla="*/ 1522017 h 2550127"/>
              <a:gd name="connsiteX24" fmla="*/ 192716 w 3394325"/>
              <a:gd name="connsiteY24" fmla="*/ 1581148 h 2550127"/>
              <a:gd name="connsiteX25" fmla="*/ 138395 w 3394325"/>
              <a:gd name="connsiteY25" fmla="*/ 1454400 h 2550127"/>
              <a:gd name="connsiteX26" fmla="*/ 156502 w 3394325"/>
              <a:gd name="connsiteY26" fmla="*/ 1255223 h 2550127"/>
              <a:gd name="connsiteX27" fmla="*/ 156502 w 3394325"/>
              <a:gd name="connsiteY27" fmla="*/ 939314 h 2550127"/>
              <a:gd name="connsiteX28" fmla="*/ 192716 w 3394325"/>
              <a:gd name="connsiteY28" fmla="*/ 404438 h 2550127"/>
              <a:gd name="connsiteX29" fmla="*/ 944154 w 3394325"/>
              <a:gd name="connsiteY29" fmla="*/ 213594 h 2550127"/>
              <a:gd name="connsiteX30" fmla="*/ 898886 w 3394325"/>
              <a:gd name="connsiteY30" fmla="*/ 186914 h 2550127"/>
              <a:gd name="connsiteX31" fmla="*/ 889833 w 3394325"/>
              <a:gd name="connsiteY31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3162252 w 3394325"/>
              <a:gd name="connsiteY7" fmla="*/ 1701248 h 2550127"/>
              <a:gd name="connsiteX8" fmla="*/ 2854434 w 3394325"/>
              <a:gd name="connsiteY8" fmla="*/ 1708859 h 2550127"/>
              <a:gd name="connsiteX9" fmla="*/ 2754520 w 3394325"/>
              <a:gd name="connsiteY9" fmla="*/ 2154746 h 2550127"/>
              <a:gd name="connsiteX10" fmla="*/ 2809176 w 3394325"/>
              <a:gd name="connsiteY10" fmla="*/ 2366397 h 2550127"/>
              <a:gd name="connsiteX11" fmla="*/ 2930362 w 3394325"/>
              <a:gd name="connsiteY11" fmla="*/ 2471951 h 2550127"/>
              <a:gd name="connsiteX12" fmla="*/ 2955949 w 3394325"/>
              <a:gd name="connsiteY12" fmla="*/ 2546842 h 2550127"/>
              <a:gd name="connsiteX13" fmla="*/ 1013671 w 3394325"/>
              <a:gd name="connsiteY13" fmla="*/ 2536152 h 2550127"/>
              <a:gd name="connsiteX14" fmla="*/ 986256 w 3394325"/>
              <a:gd name="connsiteY14" fmla="*/ 2301182 h 2550127"/>
              <a:gd name="connsiteX15" fmla="*/ 827913 w 3394325"/>
              <a:gd name="connsiteY15" fmla="*/ 2214750 h 2550127"/>
              <a:gd name="connsiteX16" fmla="*/ 756822 w 3394325"/>
              <a:gd name="connsiteY16" fmla="*/ 2534734 h 2550127"/>
              <a:gd name="connsiteX17" fmla="*/ 371132 w 3394325"/>
              <a:gd name="connsiteY17" fmla="*/ 2537250 h 2550127"/>
              <a:gd name="connsiteX18" fmla="*/ 348743 w 3394325"/>
              <a:gd name="connsiteY18" fmla="*/ 2419174 h 2550127"/>
              <a:gd name="connsiteX19" fmla="*/ 486672 w 3394325"/>
              <a:gd name="connsiteY19" fmla="*/ 2208922 h 2550127"/>
              <a:gd name="connsiteX20" fmla="*/ 381640 w 3394325"/>
              <a:gd name="connsiteY20" fmla="*/ 2185886 h 2550127"/>
              <a:gd name="connsiteX21" fmla="*/ 249591 w 3394325"/>
              <a:gd name="connsiteY21" fmla="*/ 2087429 h 2550127"/>
              <a:gd name="connsiteX22" fmla="*/ 284705 w 3394325"/>
              <a:gd name="connsiteY22" fmla="*/ 1831760 h 2550127"/>
              <a:gd name="connsiteX23" fmla="*/ 2593 w 3394325"/>
              <a:gd name="connsiteY23" fmla="*/ 1522017 h 2550127"/>
              <a:gd name="connsiteX24" fmla="*/ 192716 w 3394325"/>
              <a:gd name="connsiteY24" fmla="*/ 1581148 h 2550127"/>
              <a:gd name="connsiteX25" fmla="*/ 138395 w 3394325"/>
              <a:gd name="connsiteY25" fmla="*/ 1454400 h 2550127"/>
              <a:gd name="connsiteX26" fmla="*/ 156502 w 3394325"/>
              <a:gd name="connsiteY26" fmla="*/ 1255223 h 2550127"/>
              <a:gd name="connsiteX27" fmla="*/ 156502 w 3394325"/>
              <a:gd name="connsiteY27" fmla="*/ 939314 h 2550127"/>
              <a:gd name="connsiteX28" fmla="*/ 192716 w 3394325"/>
              <a:gd name="connsiteY28" fmla="*/ 404438 h 2550127"/>
              <a:gd name="connsiteX29" fmla="*/ 944154 w 3394325"/>
              <a:gd name="connsiteY29" fmla="*/ 213594 h 2550127"/>
              <a:gd name="connsiteX30" fmla="*/ 898886 w 3394325"/>
              <a:gd name="connsiteY30" fmla="*/ 186914 h 2550127"/>
              <a:gd name="connsiteX31" fmla="*/ 889833 w 3394325"/>
              <a:gd name="connsiteY31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3162252 w 3394325"/>
              <a:gd name="connsiteY7" fmla="*/ 1701248 h 2550127"/>
              <a:gd name="connsiteX8" fmla="*/ 2854434 w 3394325"/>
              <a:gd name="connsiteY8" fmla="*/ 1708859 h 2550127"/>
              <a:gd name="connsiteX9" fmla="*/ 2754520 w 3394325"/>
              <a:gd name="connsiteY9" fmla="*/ 2154746 h 2550127"/>
              <a:gd name="connsiteX10" fmla="*/ 2809176 w 3394325"/>
              <a:gd name="connsiteY10" fmla="*/ 2366397 h 2550127"/>
              <a:gd name="connsiteX11" fmla="*/ 2930362 w 3394325"/>
              <a:gd name="connsiteY11" fmla="*/ 2471951 h 2550127"/>
              <a:gd name="connsiteX12" fmla="*/ 2955949 w 3394325"/>
              <a:gd name="connsiteY12" fmla="*/ 2546842 h 2550127"/>
              <a:gd name="connsiteX13" fmla="*/ 1013671 w 3394325"/>
              <a:gd name="connsiteY13" fmla="*/ 2536152 h 2550127"/>
              <a:gd name="connsiteX14" fmla="*/ 986256 w 3394325"/>
              <a:gd name="connsiteY14" fmla="*/ 2301182 h 2550127"/>
              <a:gd name="connsiteX15" fmla="*/ 827913 w 3394325"/>
              <a:gd name="connsiteY15" fmla="*/ 2214750 h 2550127"/>
              <a:gd name="connsiteX16" fmla="*/ 756822 w 3394325"/>
              <a:gd name="connsiteY16" fmla="*/ 2534734 h 2550127"/>
              <a:gd name="connsiteX17" fmla="*/ 371132 w 3394325"/>
              <a:gd name="connsiteY17" fmla="*/ 2537250 h 2550127"/>
              <a:gd name="connsiteX18" fmla="*/ 348743 w 3394325"/>
              <a:gd name="connsiteY18" fmla="*/ 2419174 h 2550127"/>
              <a:gd name="connsiteX19" fmla="*/ 486672 w 3394325"/>
              <a:gd name="connsiteY19" fmla="*/ 2208922 h 2550127"/>
              <a:gd name="connsiteX20" fmla="*/ 381640 w 3394325"/>
              <a:gd name="connsiteY20" fmla="*/ 2185886 h 2550127"/>
              <a:gd name="connsiteX21" fmla="*/ 249591 w 3394325"/>
              <a:gd name="connsiteY21" fmla="*/ 2087429 h 2550127"/>
              <a:gd name="connsiteX22" fmla="*/ 284705 w 3394325"/>
              <a:gd name="connsiteY22" fmla="*/ 1831760 h 2550127"/>
              <a:gd name="connsiteX23" fmla="*/ 2593 w 3394325"/>
              <a:gd name="connsiteY23" fmla="*/ 1522017 h 2550127"/>
              <a:gd name="connsiteX24" fmla="*/ 192716 w 3394325"/>
              <a:gd name="connsiteY24" fmla="*/ 1581148 h 2550127"/>
              <a:gd name="connsiteX25" fmla="*/ 138395 w 3394325"/>
              <a:gd name="connsiteY25" fmla="*/ 1454400 h 2550127"/>
              <a:gd name="connsiteX26" fmla="*/ 156502 w 3394325"/>
              <a:gd name="connsiteY26" fmla="*/ 1255223 h 2550127"/>
              <a:gd name="connsiteX27" fmla="*/ 156502 w 3394325"/>
              <a:gd name="connsiteY27" fmla="*/ 939314 h 2550127"/>
              <a:gd name="connsiteX28" fmla="*/ 192716 w 3394325"/>
              <a:gd name="connsiteY28" fmla="*/ 404438 h 2550127"/>
              <a:gd name="connsiteX29" fmla="*/ 944154 w 3394325"/>
              <a:gd name="connsiteY29" fmla="*/ 213594 h 2550127"/>
              <a:gd name="connsiteX30" fmla="*/ 898886 w 3394325"/>
              <a:gd name="connsiteY30" fmla="*/ 186914 h 2550127"/>
              <a:gd name="connsiteX31" fmla="*/ 889833 w 3394325"/>
              <a:gd name="connsiteY31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3162252 w 3394325"/>
              <a:gd name="connsiteY7" fmla="*/ 1701248 h 2550127"/>
              <a:gd name="connsiteX8" fmla="*/ 2854434 w 3394325"/>
              <a:gd name="connsiteY8" fmla="*/ 1708859 h 2550127"/>
              <a:gd name="connsiteX9" fmla="*/ 2769209 w 3394325"/>
              <a:gd name="connsiteY9" fmla="*/ 2256532 h 2550127"/>
              <a:gd name="connsiteX10" fmla="*/ 2809176 w 3394325"/>
              <a:gd name="connsiteY10" fmla="*/ 2366397 h 2550127"/>
              <a:gd name="connsiteX11" fmla="*/ 2930362 w 3394325"/>
              <a:gd name="connsiteY11" fmla="*/ 2471951 h 2550127"/>
              <a:gd name="connsiteX12" fmla="*/ 2955949 w 3394325"/>
              <a:gd name="connsiteY12" fmla="*/ 2546842 h 2550127"/>
              <a:gd name="connsiteX13" fmla="*/ 1013671 w 3394325"/>
              <a:gd name="connsiteY13" fmla="*/ 2536152 h 2550127"/>
              <a:gd name="connsiteX14" fmla="*/ 986256 w 3394325"/>
              <a:gd name="connsiteY14" fmla="*/ 2301182 h 2550127"/>
              <a:gd name="connsiteX15" fmla="*/ 827913 w 3394325"/>
              <a:gd name="connsiteY15" fmla="*/ 2214750 h 2550127"/>
              <a:gd name="connsiteX16" fmla="*/ 756822 w 3394325"/>
              <a:gd name="connsiteY16" fmla="*/ 2534734 h 2550127"/>
              <a:gd name="connsiteX17" fmla="*/ 371132 w 3394325"/>
              <a:gd name="connsiteY17" fmla="*/ 2537250 h 2550127"/>
              <a:gd name="connsiteX18" fmla="*/ 348743 w 3394325"/>
              <a:gd name="connsiteY18" fmla="*/ 2419174 h 2550127"/>
              <a:gd name="connsiteX19" fmla="*/ 486672 w 3394325"/>
              <a:gd name="connsiteY19" fmla="*/ 2208922 h 2550127"/>
              <a:gd name="connsiteX20" fmla="*/ 381640 w 3394325"/>
              <a:gd name="connsiteY20" fmla="*/ 2185886 h 2550127"/>
              <a:gd name="connsiteX21" fmla="*/ 249591 w 3394325"/>
              <a:gd name="connsiteY21" fmla="*/ 2087429 h 2550127"/>
              <a:gd name="connsiteX22" fmla="*/ 284705 w 3394325"/>
              <a:gd name="connsiteY22" fmla="*/ 1831760 h 2550127"/>
              <a:gd name="connsiteX23" fmla="*/ 2593 w 3394325"/>
              <a:gd name="connsiteY23" fmla="*/ 1522017 h 2550127"/>
              <a:gd name="connsiteX24" fmla="*/ 192716 w 3394325"/>
              <a:gd name="connsiteY24" fmla="*/ 1581148 h 2550127"/>
              <a:gd name="connsiteX25" fmla="*/ 138395 w 3394325"/>
              <a:gd name="connsiteY25" fmla="*/ 1454400 h 2550127"/>
              <a:gd name="connsiteX26" fmla="*/ 156502 w 3394325"/>
              <a:gd name="connsiteY26" fmla="*/ 1255223 h 2550127"/>
              <a:gd name="connsiteX27" fmla="*/ 156502 w 3394325"/>
              <a:gd name="connsiteY27" fmla="*/ 939314 h 2550127"/>
              <a:gd name="connsiteX28" fmla="*/ 192716 w 3394325"/>
              <a:gd name="connsiteY28" fmla="*/ 404438 h 2550127"/>
              <a:gd name="connsiteX29" fmla="*/ 944154 w 3394325"/>
              <a:gd name="connsiteY29" fmla="*/ 213594 h 2550127"/>
              <a:gd name="connsiteX30" fmla="*/ 898886 w 3394325"/>
              <a:gd name="connsiteY30" fmla="*/ 186914 h 2550127"/>
              <a:gd name="connsiteX31" fmla="*/ 889833 w 3394325"/>
              <a:gd name="connsiteY31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3162252 w 3394325"/>
              <a:gd name="connsiteY7" fmla="*/ 1701248 h 2550127"/>
              <a:gd name="connsiteX8" fmla="*/ 2854434 w 3394325"/>
              <a:gd name="connsiteY8" fmla="*/ 1708859 h 2550127"/>
              <a:gd name="connsiteX9" fmla="*/ 2769209 w 3394325"/>
              <a:gd name="connsiteY9" fmla="*/ 2256532 h 2550127"/>
              <a:gd name="connsiteX10" fmla="*/ 2809176 w 3394325"/>
              <a:gd name="connsiteY10" fmla="*/ 2366397 h 2550127"/>
              <a:gd name="connsiteX11" fmla="*/ 2930362 w 3394325"/>
              <a:gd name="connsiteY11" fmla="*/ 2471951 h 2550127"/>
              <a:gd name="connsiteX12" fmla="*/ 2955949 w 3394325"/>
              <a:gd name="connsiteY12" fmla="*/ 2546842 h 2550127"/>
              <a:gd name="connsiteX13" fmla="*/ 1013671 w 3394325"/>
              <a:gd name="connsiteY13" fmla="*/ 2536152 h 2550127"/>
              <a:gd name="connsiteX14" fmla="*/ 986256 w 3394325"/>
              <a:gd name="connsiteY14" fmla="*/ 2301182 h 2550127"/>
              <a:gd name="connsiteX15" fmla="*/ 827913 w 3394325"/>
              <a:gd name="connsiteY15" fmla="*/ 2214750 h 2550127"/>
              <a:gd name="connsiteX16" fmla="*/ 756822 w 3394325"/>
              <a:gd name="connsiteY16" fmla="*/ 2534734 h 2550127"/>
              <a:gd name="connsiteX17" fmla="*/ 371132 w 3394325"/>
              <a:gd name="connsiteY17" fmla="*/ 2537250 h 2550127"/>
              <a:gd name="connsiteX18" fmla="*/ 348743 w 3394325"/>
              <a:gd name="connsiteY18" fmla="*/ 2419174 h 2550127"/>
              <a:gd name="connsiteX19" fmla="*/ 486672 w 3394325"/>
              <a:gd name="connsiteY19" fmla="*/ 2208922 h 2550127"/>
              <a:gd name="connsiteX20" fmla="*/ 381640 w 3394325"/>
              <a:gd name="connsiteY20" fmla="*/ 2185886 h 2550127"/>
              <a:gd name="connsiteX21" fmla="*/ 249591 w 3394325"/>
              <a:gd name="connsiteY21" fmla="*/ 2087429 h 2550127"/>
              <a:gd name="connsiteX22" fmla="*/ 284705 w 3394325"/>
              <a:gd name="connsiteY22" fmla="*/ 1831760 h 2550127"/>
              <a:gd name="connsiteX23" fmla="*/ 2593 w 3394325"/>
              <a:gd name="connsiteY23" fmla="*/ 1522017 h 2550127"/>
              <a:gd name="connsiteX24" fmla="*/ 192716 w 3394325"/>
              <a:gd name="connsiteY24" fmla="*/ 1581148 h 2550127"/>
              <a:gd name="connsiteX25" fmla="*/ 138395 w 3394325"/>
              <a:gd name="connsiteY25" fmla="*/ 1454400 h 2550127"/>
              <a:gd name="connsiteX26" fmla="*/ 156502 w 3394325"/>
              <a:gd name="connsiteY26" fmla="*/ 1255223 h 2550127"/>
              <a:gd name="connsiteX27" fmla="*/ 156502 w 3394325"/>
              <a:gd name="connsiteY27" fmla="*/ 939314 h 2550127"/>
              <a:gd name="connsiteX28" fmla="*/ 192716 w 3394325"/>
              <a:gd name="connsiteY28" fmla="*/ 404438 h 2550127"/>
              <a:gd name="connsiteX29" fmla="*/ 944154 w 3394325"/>
              <a:gd name="connsiteY29" fmla="*/ 213594 h 2550127"/>
              <a:gd name="connsiteX30" fmla="*/ 898886 w 3394325"/>
              <a:gd name="connsiteY30" fmla="*/ 186914 h 2550127"/>
              <a:gd name="connsiteX31" fmla="*/ 889833 w 3394325"/>
              <a:gd name="connsiteY31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3162252 w 3394325"/>
              <a:gd name="connsiteY7" fmla="*/ 1701248 h 2550127"/>
              <a:gd name="connsiteX8" fmla="*/ 2854434 w 3394325"/>
              <a:gd name="connsiteY8" fmla="*/ 1708859 h 2550127"/>
              <a:gd name="connsiteX9" fmla="*/ 2769209 w 3394325"/>
              <a:gd name="connsiteY9" fmla="*/ 2256532 h 2550127"/>
              <a:gd name="connsiteX10" fmla="*/ 2809176 w 3394325"/>
              <a:gd name="connsiteY10" fmla="*/ 2366397 h 2550127"/>
              <a:gd name="connsiteX11" fmla="*/ 2930362 w 3394325"/>
              <a:gd name="connsiteY11" fmla="*/ 2471951 h 2550127"/>
              <a:gd name="connsiteX12" fmla="*/ 2955949 w 3394325"/>
              <a:gd name="connsiteY12" fmla="*/ 2546842 h 2550127"/>
              <a:gd name="connsiteX13" fmla="*/ 1013671 w 3394325"/>
              <a:gd name="connsiteY13" fmla="*/ 2536152 h 2550127"/>
              <a:gd name="connsiteX14" fmla="*/ 986256 w 3394325"/>
              <a:gd name="connsiteY14" fmla="*/ 2301182 h 2550127"/>
              <a:gd name="connsiteX15" fmla="*/ 827913 w 3394325"/>
              <a:gd name="connsiteY15" fmla="*/ 2214750 h 2550127"/>
              <a:gd name="connsiteX16" fmla="*/ 756822 w 3394325"/>
              <a:gd name="connsiteY16" fmla="*/ 2534734 h 2550127"/>
              <a:gd name="connsiteX17" fmla="*/ 371132 w 3394325"/>
              <a:gd name="connsiteY17" fmla="*/ 2537250 h 2550127"/>
              <a:gd name="connsiteX18" fmla="*/ 348743 w 3394325"/>
              <a:gd name="connsiteY18" fmla="*/ 2419174 h 2550127"/>
              <a:gd name="connsiteX19" fmla="*/ 486672 w 3394325"/>
              <a:gd name="connsiteY19" fmla="*/ 2208922 h 2550127"/>
              <a:gd name="connsiteX20" fmla="*/ 381640 w 3394325"/>
              <a:gd name="connsiteY20" fmla="*/ 2185886 h 2550127"/>
              <a:gd name="connsiteX21" fmla="*/ 249591 w 3394325"/>
              <a:gd name="connsiteY21" fmla="*/ 2087429 h 2550127"/>
              <a:gd name="connsiteX22" fmla="*/ 284705 w 3394325"/>
              <a:gd name="connsiteY22" fmla="*/ 1831760 h 2550127"/>
              <a:gd name="connsiteX23" fmla="*/ 2593 w 3394325"/>
              <a:gd name="connsiteY23" fmla="*/ 1522017 h 2550127"/>
              <a:gd name="connsiteX24" fmla="*/ 192716 w 3394325"/>
              <a:gd name="connsiteY24" fmla="*/ 1581148 h 2550127"/>
              <a:gd name="connsiteX25" fmla="*/ 138395 w 3394325"/>
              <a:gd name="connsiteY25" fmla="*/ 1454400 h 2550127"/>
              <a:gd name="connsiteX26" fmla="*/ 156502 w 3394325"/>
              <a:gd name="connsiteY26" fmla="*/ 1255223 h 2550127"/>
              <a:gd name="connsiteX27" fmla="*/ 156502 w 3394325"/>
              <a:gd name="connsiteY27" fmla="*/ 939314 h 2550127"/>
              <a:gd name="connsiteX28" fmla="*/ 192716 w 3394325"/>
              <a:gd name="connsiteY28" fmla="*/ 404438 h 2550127"/>
              <a:gd name="connsiteX29" fmla="*/ 944154 w 3394325"/>
              <a:gd name="connsiteY29" fmla="*/ 213594 h 2550127"/>
              <a:gd name="connsiteX30" fmla="*/ 898886 w 3394325"/>
              <a:gd name="connsiteY30" fmla="*/ 186914 h 2550127"/>
              <a:gd name="connsiteX31" fmla="*/ 889833 w 3394325"/>
              <a:gd name="connsiteY31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3162252 w 3394325"/>
              <a:gd name="connsiteY7" fmla="*/ 1701248 h 2550127"/>
              <a:gd name="connsiteX8" fmla="*/ 2854434 w 3394325"/>
              <a:gd name="connsiteY8" fmla="*/ 1708859 h 2550127"/>
              <a:gd name="connsiteX9" fmla="*/ 2769209 w 3394325"/>
              <a:gd name="connsiteY9" fmla="*/ 2256532 h 2550127"/>
              <a:gd name="connsiteX10" fmla="*/ 2809176 w 3394325"/>
              <a:gd name="connsiteY10" fmla="*/ 2366397 h 2550127"/>
              <a:gd name="connsiteX11" fmla="*/ 2930362 w 3394325"/>
              <a:gd name="connsiteY11" fmla="*/ 2471951 h 2550127"/>
              <a:gd name="connsiteX12" fmla="*/ 2955949 w 3394325"/>
              <a:gd name="connsiteY12" fmla="*/ 2546842 h 2550127"/>
              <a:gd name="connsiteX13" fmla="*/ 1013671 w 3394325"/>
              <a:gd name="connsiteY13" fmla="*/ 2536152 h 2550127"/>
              <a:gd name="connsiteX14" fmla="*/ 986256 w 3394325"/>
              <a:gd name="connsiteY14" fmla="*/ 2301182 h 2550127"/>
              <a:gd name="connsiteX15" fmla="*/ 827913 w 3394325"/>
              <a:gd name="connsiteY15" fmla="*/ 2214750 h 2550127"/>
              <a:gd name="connsiteX16" fmla="*/ 756822 w 3394325"/>
              <a:gd name="connsiteY16" fmla="*/ 2534734 h 2550127"/>
              <a:gd name="connsiteX17" fmla="*/ 371132 w 3394325"/>
              <a:gd name="connsiteY17" fmla="*/ 2537250 h 2550127"/>
              <a:gd name="connsiteX18" fmla="*/ 348743 w 3394325"/>
              <a:gd name="connsiteY18" fmla="*/ 2419174 h 2550127"/>
              <a:gd name="connsiteX19" fmla="*/ 486672 w 3394325"/>
              <a:gd name="connsiteY19" fmla="*/ 2208922 h 2550127"/>
              <a:gd name="connsiteX20" fmla="*/ 381640 w 3394325"/>
              <a:gd name="connsiteY20" fmla="*/ 2185886 h 2550127"/>
              <a:gd name="connsiteX21" fmla="*/ 249591 w 3394325"/>
              <a:gd name="connsiteY21" fmla="*/ 2087429 h 2550127"/>
              <a:gd name="connsiteX22" fmla="*/ 284705 w 3394325"/>
              <a:gd name="connsiteY22" fmla="*/ 1831760 h 2550127"/>
              <a:gd name="connsiteX23" fmla="*/ 2593 w 3394325"/>
              <a:gd name="connsiteY23" fmla="*/ 1522017 h 2550127"/>
              <a:gd name="connsiteX24" fmla="*/ 192716 w 3394325"/>
              <a:gd name="connsiteY24" fmla="*/ 1581148 h 2550127"/>
              <a:gd name="connsiteX25" fmla="*/ 138395 w 3394325"/>
              <a:gd name="connsiteY25" fmla="*/ 1454400 h 2550127"/>
              <a:gd name="connsiteX26" fmla="*/ 156502 w 3394325"/>
              <a:gd name="connsiteY26" fmla="*/ 1255223 h 2550127"/>
              <a:gd name="connsiteX27" fmla="*/ 156502 w 3394325"/>
              <a:gd name="connsiteY27" fmla="*/ 939314 h 2550127"/>
              <a:gd name="connsiteX28" fmla="*/ 192716 w 3394325"/>
              <a:gd name="connsiteY28" fmla="*/ 404438 h 2550127"/>
              <a:gd name="connsiteX29" fmla="*/ 944154 w 3394325"/>
              <a:gd name="connsiteY29" fmla="*/ 213594 h 2550127"/>
              <a:gd name="connsiteX30" fmla="*/ 898886 w 3394325"/>
              <a:gd name="connsiteY30" fmla="*/ 186914 h 2550127"/>
              <a:gd name="connsiteX31" fmla="*/ 889833 w 3394325"/>
              <a:gd name="connsiteY31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3162252 w 3394325"/>
              <a:gd name="connsiteY7" fmla="*/ 1701248 h 2550127"/>
              <a:gd name="connsiteX8" fmla="*/ 2905846 w 3394325"/>
              <a:gd name="connsiteY8" fmla="*/ 2221556 h 2550127"/>
              <a:gd name="connsiteX9" fmla="*/ 2769209 w 3394325"/>
              <a:gd name="connsiteY9" fmla="*/ 2256532 h 2550127"/>
              <a:gd name="connsiteX10" fmla="*/ 2809176 w 3394325"/>
              <a:gd name="connsiteY10" fmla="*/ 2366397 h 2550127"/>
              <a:gd name="connsiteX11" fmla="*/ 2930362 w 3394325"/>
              <a:gd name="connsiteY11" fmla="*/ 2471951 h 2550127"/>
              <a:gd name="connsiteX12" fmla="*/ 2955949 w 3394325"/>
              <a:gd name="connsiteY12" fmla="*/ 2546842 h 2550127"/>
              <a:gd name="connsiteX13" fmla="*/ 1013671 w 3394325"/>
              <a:gd name="connsiteY13" fmla="*/ 2536152 h 2550127"/>
              <a:gd name="connsiteX14" fmla="*/ 986256 w 3394325"/>
              <a:gd name="connsiteY14" fmla="*/ 2301182 h 2550127"/>
              <a:gd name="connsiteX15" fmla="*/ 827913 w 3394325"/>
              <a:gd name="connsiteY15" fmla="*/ 2214750 h 2550127"/>
              <a:gd name="connsiteX16" fmla="*/ 756822 w 3394325"/>
              <a:gd name="connsiteY16" fmla="*/ 2534734 h 2550127"/>
              <a:gd name="connsiteX17" fmla="*/ 371132 w 3394325"/>
              <a:gd name="connsiteY17" fmla="*/ 2537250 h 2550127"/>
              <a:gd name="connsiteX18" fmla="*/ 348743 w 3394325"/>
              <a:gd name="connsiteY18" fmla="*/ 2419174 h 2550127"/>
              <a:gd name="connsiteX19" fmla="*/ 486672 w 3394325"/>
              <a:gd name="connsiteY19" fmla="*/ 2208922 h 2550127"/>
              <a:gd name="connsiteX20" fmla="*/ 381640 w 3394325"/>
              <a:gd name="connsiteY20" fmla="*/ 2185886 h 2550127"/>
              <a:gd name="connsiteX21" fmla="*/ 249591 w 3394325"/>
              <a:gd name="connsiteY21" fmla="*/ 2087429 h 2550127"/>
              <a:gd name="connsiteX22" fmla="*/ 284705 w 3394325"/>
              <a:gd name="connsiteY22" fmla="*/ 1831760 h 2550127"/>
              <a:gd name="connsiteX23" fmla="*/ 2593 w 3394325"/>
              <a:gd name="connsiteY23" fmla="*/ 1522017 h 2550127"/>
              <a:gd name="connsiteX24" fmla="*/ 192716 w 3394325"/>
              <a:gd name="connsiteY24" fmla="*/ 1581148 h 2550127"/>
              <a:gd name="connsiteX25" fmla="*/ 138395 w 3394325"/>
              <a:gd name="connsiteY25" fmla="*/ 1454400 h 2550127"/>
              <a:gd name="connsiteX26" fmla="*/ 156502 w 3394325"/>
              <a:gd name="connsiteY26" fmla="*/ 1255223 h 2550127"/>
              <a:gd name="connsiteX27" fmla="*/ 156502 w 3394325"/>
              <a:gd name="connsiteY27" fmla="*/ 939314 h 2550127"/>
              <a:gd name="connsiteX28" fmla="*/ 192716 w 3394325"/>
              <a:gd name="connsiteY28" fmla="*/ 404438 h 2550127"/>
              <a:gd name="connsiteX29" fmla="*/ 944154 w 3394325"/>
              <a:gd name="connsiteY29" fmla="*/ 213594 h 2550127"/>
              <a:gd name="connsiteX30" fmla="*/ 898886 w 3394325"/>
              <a:gd name="connsiteY30" fmla="*/ 186914 h 2550127"/>
              <a:gd name="connsiteX31" fmla="*/ 889833 w 3394325"/>
              <a:gd name="connsiteY31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3162252 w 3394325"/>
              <a:gd name="connsiteY7" fmla="*/ 1701248 h 2550127"/>
              <a:gd name="connsiteX8" fmla="*/ 2905846 w 3394325"/>
              <a:gd name="connsiteY8" fmla="*/ 2221556 h 2550127"/>
              <a:gd name="connsiteX9" fmla="*/ 2769209 w 3394325"/>
              <a:gd name="connsiteY9" fmla="*/ 2256532 h 2550127"/>
              <a:gd name="connsiteX10" fmla="*/ 2809176 w 3394325"/>
              <a:gd name="connsiteY10" fmla="*/ 2366397 h 2550127"/>
              <a:gd name="connsiteX11" fmla="*/ 2930362 w 3394325"/>
              <a:gd name="connsiteY11" fmla="*/ 2471951 h 2550127"/>
              <a:gd name="connsiteX12" fmla="*/ 2955949 w 3394325"/>
              <a:gd name="connsiteY12" fmla="*/ 2546842 h 2550127"/>
              <a:gd name="connsiteX13" fmla="*/ 1013671 w 3394325"/>
              <a:gd name="connsiteY13" fmla="*/ 2536152 h 2550127"/>
              <a:gd name="connsiteX14" fmla="*/ 986256 w 3394325"/>
              <a:gd name="connsiteY14" fmla="*/ 2301182 h 2550127"/>
              <a:gd name="connsiteX15" fmla="*/ 827913 w 3394325"/>
              <a:gd name="connsiteY15" fmla="*/ 2214750 h 2550127"/>
              <a:gd name="connsiteX16" fmla="*/ 756822 w 3394325"/>
              <a:gd name="connsiteY16" fmla="*/ 2534734 h 2550127"/>
              <a:gd name="connsiteX17" fmla="*/ 371132 w 3394325"/>
              <a:gd name="connsiteY17" fmla="*/ 2537250 h 2550127"/>
              <a:gd name="connsiteX18" fmla="*/ 348743 w 3394325"/>
              <a:gd name="connsiteY18" fmla="*/ 2419174 h 2550127"/>
              <a:gd name="connsiteX19" fmla="*/ 486672 w 3394325"/>
              <a:gd name="connsiteY19" fmla="*/ 2208922 h 2550127"/>
              <a:gd name="connsiteX20" fmla="*/ 381640 w 3394325"/>
              <a:gd name="connsiteY20" fmla="*/ 2185886 h 2550127"/>
              <a:gd name="connsiteX21" fmla="*/ 249591 w 3394325"/>
              <a:gd name="connsiteY21" fmla="*/ 2087429 h 2550127"/>
              <a:gd name="connsiteX22" fmla="*/ 284705 w 3394325"/>
              <a:gd name="connsiteY22" fmla="*/ 1831760 h 2550127"/>
              <a:gd name="connsiteX23" fmla="*/ 2593 w 3394325"/>
              <a:gd name="connsiteY23" fmla="*/ 1522017 h 2550127"/>
              <a:gd name="connsiteX24" fmla="*/ 192716 w 3394325"/>
              <a:gd name="connsiteY24" fmla="*/ 1581148 h 2550127"/>
              <a:gd name="connsiteX25" fmla="*/ 138395 w 3394325"/>
              <a:gd name="connsiteY25" fmla="*/ 1454400 h 2550127"/>
              <a:gd name="connsiteX26" fmla="*/ 156502 w 3394325"/>
              <a:gd name="connsiteY26" fmla="*/ 1255223 h 2550127"/>
              <a:gd name="connsiteX27" fmla="*/ 156502 w 3394325"/>
              <a:gd name="connsiteY27" fmla="*/ 939314 h 2550127"/>
              <a:gd name="connsiteX28" fmla="*/ 192716 w 3394325"/>
              <a:gd name="connsiteY28" fmla="*/ 404438 h 2550127"/>
              <a:gd name="connsiteX29" fmla="*/ 944154 w 3394325"/>
              <a:gd name="connsiteY29" fmla="*/ 213594 h 2550127"/>
              <a:gd name="connsiteX30" fmla="*/ 898886 w 3394325"/>
              <a:gd name="connsiteY30" fmla="*/ 186914 h 2550127"/>
              <a:gd name="connsiteX31" fmla="*/ 889833 w 3394325"/>
              <a:gd name="connsiteY31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3162252 w 3394325"/>
              <a:gd name="connsiteY7" fmla="*/ 1701248 h 2550127"/>
              <a:gd name="connsiteX8" fmla="*/ 2905846 w 3394325"/>
              <a:gd name="connsiteY8" fmla="*/ 2221556 h 2550127"/>
              <a:gd name="connsiteX9" fmla="*/ 2769209 w 3394325"/>
              <a:gd name="connsiteY9" fmla="*/ 2256532 h 2550127"/>
              <a:gd name="connsiteX10" fmla="*/ 2809176 w 3394325"/>
              <a:gd name="connsiteY10" fmla="*/ 2366397 h 2550127"/>
              <a:gd name="connsiteX11" fmla="*/ 2930362 w 3394325"/>
              <a:gd name="connsiteY11" fmla="*/ 2471951 h 2550127"/>
              <a:gd name="connsiteX12" fmla="*/ 2955949 w 3394325"/>
              <a:gd name="connsiteY12" fmla="*/ 2546842 h 2550127"/>
              <a:gd name="connsiteX13" fmla="*/ 1013671 w 3394325"/>
              <a:gd name="connsiteY13" fmla="*/ 2536152 h 2550127"/>
              <a:gd name="connsiteX14" fmla="*/ 986256 w 3394325"/>
              <a:gd name="connsiteY14" fmla="*/ 2301182 h 2550127"/>
              <a:gd name="connsiteX15" fmla="*/ 827913 w 3394325"/>
              <a:gd name="connsiteY15" fmla="*/ 2214750 h 2550127"/>
              <a:gd name="connsiteX16" fmla="*/ 756822 w 3394325"/>
              <a:gd name="connsiteY16" fmla="*/ 2534734 h 2550127"/>
              <a:gd name="connsiteX17" fmla="*/ 371132 w 3394325"/>
              <a:gd name="connsiteY17" fmla="*/ 2537250 h 2550127"/>
              <a:gd name="connsiteX18" fmla="*/ 348743 w 3394325"/>
              <a:gd name="connsiteY18" fmla="*/ 2419174 h 2550127"/>
              <a:gd name="connsiteX19" fmla="*/ 486672 w 3394325"/>
              <a:gd name="connsiteY19" fmla="*/ 2208922 h 2550127"/>
              <a:gd name="connsiteX20" fmla="*/ 381640 w 3394325"/>
              <a:gd name="connsiteY20" fmla="*/ 2185886 h 2550127"/>
              <a:gd name="connsiteX21" fmla="*/ 249591 w 3394325"/>
              <a:gd name="connsiteY21" fmla="*/ 2087429 h 2550127"/>
              <a:gd name="connsiteX22" fmla="*/ 284705 w 3394325"/>
              <a:gd name="connsiteY22" fmla="*/ 1831760 h 2550127"/>
              <a:gd name="connsiteX23" fmla="*/ 2593 w 3394325"/>
              <a:gd name="connsiteY23" fmla="*/ 1522017 h 2550127"/>
              <a:gd name="connsiteX24" fmla="*/ 192716 w 3394325"/>
              <a:gd name="connsiteY24" fmla="*/ 1581148 h 2550127"/>
              <a:gd name="connsiteX25" fmla="*/ 138395 w 3394325"/>
              <a:gd name="connsiteY25" fmla="*/ 1454400 h 2550127"/>
              <a:gd name="connsiteX26" fmla="*/ 156502 w 3394325"/>
              <a:gd name="connsiteY26" fmla="*/ 1255223 h 2550127"/>
              <a:gd name="connsiteX27" fmla="*/ 156502 w 3394325"/>
              <a:gd name="connsiteY27" fmla="*/ 939314 h 2550127"/>
              <a:gd name="connsiteX28" fmla="*/ 192716 w 3394325"/>
              <a:gd name="connsiteY28" fmla="*/ 404438 h 2550127"/>
              <a:gd name="connsiteX29" fmla="*/ 944154 w 3394325"/>
              <a:gd name="connsiteY29" fmla="*/ 213594 h 2550127"/>
              <a:gd name="connsiteX30" fmla="*/ 898886 w 3394325"/>
              <a:gd name="connsiteY30" fmla="*/ 186914 h 2550127"/>
              <a:gd name="connsiteX31" fmla="*/ 889833 w 3394325"/>
              <a:gd name="connsiteY31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3162252 w 3394325"/>
              <a:gd name="connsiteY7" fmla="*/ 1701248 h 2550127"/>
              <a:gd name="connsiteX8" fmla="*/ 2905846 w 3394325"/>
              <a:gd name="connsiteY8" fmla="*/ 2221556 h 2550127"/>
              <a:gd name="connsiteX9" fmla="*/ 2769209 w 3394325"/>
              <a:gd name="connsiteY9" fmla="*/ 2256532 h 2550127"/>
              <a:gd name="connsiteX10" fmla="*/ 2809176 w 3394325"/>
              <a:gd name="connsiteY10" fmla="*/ 2366397 h 2550127"/>
              <a:gd name="connsiteX11" fmla="*/ 2930362 w 3394325"/>
              <a:gd name="connsiteY11" fmla="*/ 2471951 h 2550127"/>
              <a:gd name="connsiteX12" fmla="*/ 2955949 w 3394325"/>
              <a:gd name="connsiteY12" fmla="*/ 2546842 h 2550127"/>
              <a:gd name="connsiteX13" fmla="*/ 1013671 w 3394325"/>
              <a:gd name="connsiteY13" fmla="*/ 2536152 h 2550127"/>
              <a:gd name="connsiteX14" fmla="*/ 986256 w 3394325"/>
              <a:gd name="connsiteY14" fmla="*/ 2301182 h 2550127"/>
              <a:gd name="connsiteX15" fmla="*/ 827913 w 3394325"/>
              <a:gd name="connsiteY15" fmla="*/ 2214750 h 2550127"/>
              <a:gd name="connsiteX16" fmla="*/ 756822 w 3394325"/>
              <a:gd name="connsiteY16" fmla="*/ 2534734 h 2550127"/>
              <a:gd name="connsiteX17" fmla="*/ 371132 w 3394325"/>
              <a:gd name="connsiteY17" fmla="*/ 2537250 h 2550127"/>
              <a:gd name="connsiteX18" fmla="*/ 348743 w 3394325"/>
              <a:gd name="connsiteY18" fmla="*/ 2419174 h 2550127"/>
              <a:gd name="connsiteX19" fmla="*/ 486672 w 3394325"/>
              <a:gd name="connsiteY19" fmla="*/ 2208922 h 2550127"/>
              <a:gd name="connsiteX20" fmla="*/ 381640 w 3394325"/>
              <a:gd name="connsiteY20" fmla="*/ 2185886 h 2550127"/>
              <a:gd name="connsiteX21" fmla="*/ 249591 w 3394325"/>
              <a:gd name="connsiteY21" fmla="*/ 2087429 h 2550127"/>
              <a:gd name="connsiteX22" fmla="*/ 284705 w 3394325"/>
              <a:gd name="connsiteY22" fmla="*/ 1831760 h 2550127"/>
              <a:gd name="connsiteX23" fmla="*/ 2593 w 3394325"/>
              <a:gd name="connsiteY23" fmla="*/ 1522017 h 2550127"/>
              <a:gd name="connsiteX24" fmla="*/ 192716 w 3394325"/>
              <a:gd name="connsiteY24" fmla="*/ 1581148 h 2550127"/>
              <a:gd name="connsiteX25" fmla="*/ 138395 w 3394325"/>
              <a:gd name="connsiteY25" fmla="*/ 1454400 h 2550127"/>
              <a:gd name="connsiteX26" fmla="*/ 156502 w 3394325"/>
              <a:gd name="connsiteY26" fmla="*/ 1255223 h 2550127"/>
              <a:gd name="connsiteX27" fmla="*/ 156502 w 3394325"/>
              <a:gd name="connsiteY27" fmla="*/ 939314 h 2550127"/>
              <a:gd name="connsiteX28" fmla="*/ 192716 w 3394325"/>
              <a:gd name="connsiteY28" fmla="*/ 404438 h 2550127"/>
              <a:gd name="connsiteX29" fmla="*/ 944154 w 3394325"/>
              <a:gd name="connsiteY29" fmla="*/ 213594 h 2550127"/>
              <a:gd name="connsiteX30" fmla="*/ 898886 w 3394325"/>
              <a:gd name="connsiteY30" fmla="*/ 186914 h 2550127"/>
              <a:gd name="connsiteX31" fmla="*/ 889833 w 3394325"/>
              <a:gd name="connsiteY31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2945587 w 3394325"/>
              <a:gd name="connsiteY7" fmla="*/ 1870891 h 2550127"/>
              <a:gd name="connsiteX8" fmla="*/ 2905846 w 3394325"/>
              <a:gd name="connsiteY8" fmla="*/ 2221556 h 2550127"/>
              <a:gd name="connsiteX9" fmla="*/ 2769209 w 3394325"/>
              <a:gd name="connsiteY9" fmla="*/ 2256532 h 2550127"/>
              <a:gd name="connsiteX10" fmla="*/ 2809176 w 3394325"/>
              <a:gd name="connsiteY10" fmla="*/ 2366397 h 2550127"/>
              <a:gd name="connsiteX11" fmla="*/ 2930362 w 3394325"/>
              <a:gd name="connsiteY11" fmla="*/ 2471951 h 2550127"/>
              <a:gd name="connsiteX12" fmla="*/ 2955949 w 3394325"/>
              <a:gd name="connsiteY12" fmla="*/ 2546842 h 2550127"/>
              <a:gd name="connsiteX13" fmla="*/ 1013671 w 3394325"/>
              <a:gd name="connsiteY13" fmla="*/ 2536152 h 2550127"/>
              <a:gd name="connsiteX14" fmla="*/ 986256 w 3394325"/>
              <a:gd name="connsiteY14" fmla="*/ 2301182 h 2550127"/>
              <a:gd name="connsiteX15" fmla="*/ 827913 w 3394325"/>
              <a:gd name="connsiteY15" fmla="*/ 2214750 h 2550127"/>
              <a:gd name="connsiteX16" fmla="*/ 756822 w 3394325"/>
              <a:gd name="connsiteY16" fmla="*/ 2534734 h 2550127"/>
              <a:gd name="connsiteX17" fmla="*/ 371132 w 3394325"/>
              <a:gd name="connsiteY17" fmla="*/ 2537250 h 2550127"/>
              <a:gd name="connsiteX18" fmla="*/ 348743 w 3394325"/>
              <a:gd name="connsiteY18" fmla="*/ 2419174 h 2550127"/>
              <a:gd name="connsiteX19" fmla="*/ 486672 w 3394325"/>
              <a:gd name="connsiteY19" fmla="*/ 2208922 h 2550127"/>
              <a:gd name="connsiteX20" fmla="*/ 381640 w 3394325"/>
              <a:gd name="connsiteY20" fmla="*/ 2185886 h 2550127"/>
              <a:gd name="connsiteX21" fmla="*/ 249591 w 3394325"/>
              <a:gd name="connsiteY21" fmla="*/ 2087429 h 2550127"/>
              <a:gd name="connsiteX22" fmla="*/ 284705 w 3394325"/>
              <a:gd name="connsiteY22" fmla="*/ 1831760 h 2550127"/>
              <a:gd name="connsiteX23" fmla="*/ 2593 w 3394325"/>
              <a:gd name="connsiteY23" fmla="*/ 1522017 h 2550127"/>
              <a:gd name="connsiteX24" fmla="*/ 192716 w 3394325"/>
              <a:gd name="connsiteY24" fmla="*/ 1581148 h 2550127"/>
              <a:gd name="connsiteX25" fmla="*/ 138395 w 3394325"/>
              <a:gd name="connsiteY25" fmla="*/ 1454400 h 2550127"/>
              <a:gd name="connsiteX26" fmla="*/ 156502 w 3394325"/>
              <a:gd name="connsiteY26" fmla="*/ 1255223 h 2550127"/>
              <a:gd name="connsiteX27" fmla="*/ 156502 w 3394325"/>
              <a:gd name="connsiteY27" fmla="*/ 939314 h 2550127"/>
              <a:gd name="connsiteX28" fmla="*/ 192716 w 3394325"/>
              <a:gd name="connsiteY28" fmla="*/ 404438 h 2550127"/>
              <a:gd name="connsiteX29" fmla="*/ 944154 w 3394325"/>
              <a:gd name="connsiteY29" fmla="*/ 213594 h 2550127"/>
              <a:gd name="connsiteX30" fmla="*/ 898886 w 3394325"/>
              <a:gd name="connsiteY30" fmla="*/ 186914 h 2550127"/>
              <a:gd name="connsiteX31" fmla="*/ 889833 w 3394325"/>
              <a:gd name="connsiteY31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2916209 w 3394325"/>
              <a:gd name="connsiteY7" fmla="*/ 1863351 h 2550127"/>
              <a:gd name="connsiteX8" fmla="*/ 2905846 w 3394325"/>
              <a:gd name="connsiteY8" fmla="*/ 2221556 h 2550127"/>
              <a:gd name="connsiteX9" fmla="*/ 2769209 w 3394325"/>
              <a:gd name="connsiteY9" fmla="*/ 2256532 h 2550127"/>
              <a:gd name="connsiteX10" fmla="*/ 2809176 w 3394325"/>
              <a:gd name="connsiteY10" fmla="*/ 2366397 h 2550127"/>
              <a:gd name="connsiteX11" fmla="*/ 2930362 w 3394325"/>
              <a:gd name="connsiteY11" fmla="*/ 2471951 h 2550127"/>
              <a:gd name="connsiteX12" fmla="*/ 2955949 w 3394325"/>
              <a:gd name="connsiteY12" fmla="*/ 2546842 h 2550127"/>
              <a:gd name="connsiteX13" fmla="*/ 1013671 w 3394325"/>
              <a:gd name="connsiteY13" fmla="*/ 2536152 h 2550127"/>
              <a:gd name="connsiteX14" fmla="*/ 986256 w 3394325"/>
              <a:gd name="connsiteY14" fmla="*/ 2301182 h 2550127"/>
              <a:gd name="connsiteX15" fmla="*/ 827913 w 3394325"/>
              <a:gd name="connsiteY15" fmla="*/ 2214750 h 2550127"/>
              <a:gd name="connsiteX16" fmla="*/ 756822 w 3394325"/>
              <a:gd name="connsiteY16" fmla="*/ 2534734 h 2550127"/>
              <a:gd name="connsiteX17" fmla="*/ 371132 w 3394325"/>
              <a:gd name="connsiteY17" fmla="*/ 2537250 h 2550127"/>
              <a:gd name="connsiteX18" fmla="*/ 348743 w 3394325"/>
              <a:gd name="connsiteY18" fmla="*/ 2419174 h 2550127"/>
              <a:gd name="connsiteX19" fmla="*/ 486672 w 3394325"/>
              <a:gd name="connsiteY19" fmla="*/ 2208922 h 2550127"/>
              <a:gd name="connsiteX20" fmla="*/ 381640 w 3394325"/>
              <a:gd name="connsiteY20" fmla="*/ 2185886 h 2550127"/>
              <a:gd name="connsiteX21" fmla="*/ 249591 w 3394325"/>
              <a:gd name="connsiteY21" fmla="*/ 2087429 h 2550127"/>
              <a:gd name="connsiteX22" fmla="*/ 284705 w 3394325"/>
              <a:gd name="connsiteY22" fmla="*/ 1831760 h 2550127"/>
              <a:gd name="connsiteX23" fmla="*/ 2593 w 3394325"/>
              <a:gd name="connsiteY23" fmla="*/ 1522017 h 2550127"/>
              <a:gd name="connsiteX24" fmla="*/ 192716 w 3394325"/>
              <a:gd name="connsiteY24" fmla="*/ 1581148 h 2550127"/>
              <a:gd name="connsiteX25" fmla="*/ 138395 w 3394325"/>
              <a:gd name="connsiteY25" fmla="*/ 1454400 h 2550127"/>
              <a:gd name="connsiteX26" fmla="*/ 156502 w 3394325"/>
              <a:gd name="connsiteY26" fmla="*/ 1255223 h 2550127"/>
              <a:gd name="connsiteX27" fmla="*/ 156502 w 3394325"/>
              <a:gd name="connsiteY27" fmla="*/ 939314 h 2550127"/>
              <a:gd name="connsiteX28" fmla="*/ 192716 w 3394325"/>
              <a:gd name="connsiteY28" fmla="*/ 404438 h 2550127"/>
              <a:gd name="connsiteX29" fmla="*/ 944154 w 3394325"/>
              <a:gd name="connsiteY29" fmla="*/ 213594 h 2550127"/>
              <a:gd name="connsiteX30" fmla="*/ 898886 w 3394325"/>
              <a:gd name="connsiteY30" fmla="*/ 186914 h 2550127"/>
              <a:gd name="connsiteX31" fmla="*/ 889833 w 3394325"/>
              <a:gd name="connsiteY31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2864797 w 3394325"/>
              <a:gd name="connsiteY7" fmla="*/ 1810573 h 2550127"/>
              <a:gd name="connsiteX8" fmla="*/ 2905846 w 3394325"/>
              <a:gd name="connsiteY8" fmla="*/ 2221556 h 2550127"/>
              <a:gd name="connsiteX9" fmla="*/ 2769209 w 3394325"/>
              <a:gd name="connsiteY9" fmla="*/ 2256532 h 2550127"/>
              <a:gd name="connsiteX10" fmla="*/ 2809176 w 3394325"/>
              <a:gd name="connsiteY10" fmla="*/ 2366397 h 2550127"/>
              <a:gd name="connsiteX11" fmla="*/ 2930362 w 3394325"/>
              <a:gd name="connsiteY11" fmla="*/ 2471951 h 2550127"/>
              <a:gd name="connsiteX12" fmla="*/ 2955949 w 3394325"/>
              <a:gd name="connsiteY12" fmla="*/ 2546842 h 2550127"/>
              <a:gd name="connsiteX13" fmla="*/ 1013671 w 3394325"/>
              <a:gd name="connsiteY13" fmla="*/ 2536152 h 2550127"/>
              <a:gd name="connsiteX14" fmla="*/ 986256 w 3394325"/>
              <a:gd name="connsiteY14" fmla="*/ 2301182 h 2550127"/>
              <a:gd name="connsiteX15" fmla="*/ 827913 w 3394325"/>
              <a:gd name="connsiteY15" fmla="*/ 2214750 h 2550127"/>
              <a:gd name="connsiteX16" fmla="*/ 756822 w 3394325"/>
              <a:gd name="connsiteY16" fmla="*/ 2534734 h 2550127"/>
              <a:gd name="connsiteX17" fmla="*/ 371132 w 3394325"/>
              <a:gd name="connsiteY17" fmla="*/ 2537250 h 2550127"/>
              <a:gd name="connsiteX18" fmla="*/ 348743 w 3394325"/>
              <a:gd name="connsiteY18" fmla="*/ 2419174 h 2550127"/>
              <a:gd name="connsiteX19" fmla="*/ 486672 w 3394325"/>
              <a:gd name="connsiteY19" fmla="*/ 2208922 h 2550127"/>
              <a:gd name="connsiteX20" fmla="*/ 381640 w 3394325"/>
              <a:gd name="connsiteY20" fmla="*/ 2185886 h 2550127"/>
              <a:gd name="connsiteX21" fmla="*/ 249591 w 3394325"/>
              <a:gd name="connsiteY21" fmla="*/ 2087429 h 2550127"/>
              <a:gd name="connsiteX22" fmla="*/ 284705 w 3394325"/>
              <a:gd name="connsiteY22" fmla="*/ 1831760 h 2550127"/>
              <a:gd name="connsiteX23" fmla="*/ 2593 w 3394325"/>
              <a:gd name="connsiteY23" fmla="*/ 1522017 h 2550127"/>
              <a:gd name="connsiteX24" fmla="*/ 192716 w 3394325"/>
              <a:gd name="connsiteY24" fmla="*/ 1581148 h 2550127"/>
              <a:gd name="connsiteX25" fmla="*/ 138395 w 3394325"/>
              <a:gd name="connsiteY25" fmla="*/ 1454400 h 2550127"/>
              <a:gd name="connsiteX26" fmla="*/ 156502 w 3394325"/>
              <a:gd name="connsiteY26" fmla="*/ 1255223 h 2550127"/>
              <a:gd name="connsiteX27" fmla="*/ 156502 w 3394325"/>
              <a:gd name="connsiteY27" fmla="*/ 939314 h 2550127"/>
              <a:gd name="connsiteX28" fmla="*/ 192716 w 3394325"/>
              <a:gd name="connsiteY28" fmla="*/ 404438 h 2550127"/>
              <a:gd name="connsiteX29" fmla="*/ 944154 w 3394325"/>
              <a:gd name="connsiteY29" fmla="*/ 213594 h 2550127"/>
              <a:gd name="connsiteX30" fmla="*/ 898886 w 3394325"/>
              <a:gd name="connsiteY30" fmla="*/ 186914 h 2550127"/>
              <a:gd name="connsiteX31" fmla="*/ 889833 w 3394325"/>
              <a:gd name="connsiteY31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2923554 w 3394325"/>
              <a:gd name="connsiteY7" fmla="*/ 1829422 h 2550127"/>
              <a:gd name="connsiteX8" fmla="*/ 2905846 w 3394325"/>
              <a:gd name="connsiteY8" fmla="*/ 2221556 h 2550127"/>
              <a:gd name="connsiteX9" fmla="*/ 2769209 w 3394325"/>
              <a:gd name="connsiteY9" fmla="*/ 2256532 h 2550127"/>
              <a:gd name="connsiteX10" fmla="*/ 2809176 w 3394325"/>
              <a:gd name="connsiteY10" fmla="*/ 2366397 h 2550127"/>
              <a:gd name="connsiteX11" fmla="*/ 2930362 w 3394325"/>
              <a:gd name="connsiteY11" fmla="*/ 2471951 h 2550127"/>
              <a:gd name="connsiteX12" fmla="*/ 2955949 w 3394325"/>
              <a:gd name="connsiteY12" fmla="*/ 2546842 h 2550127"/>
              <a:gd name="connsiteX13" fmla="*/ 1013671 w 3394325"/>
              <a:gd name="connsiteY13" fmla="*/ 2536152 h 2550127"/>
              <a:gd name="connsiteX14" fmla="*/ 986256 w 3394325"/>
              <a:gd name="connsiteY14" fmla="*/ 2301182 h 2550127"/>
              <a:gd name="connsiteX15" fmla="*/ 827913 w 3394325"/>
              <a:gd name="connsiteY15" fmla="*/ 2214750 h 2550127"/>
              <a:gd name="connsiteX16" fmla="*/ 756822 w 3394325"/>
              <a:gd name="connsiteY16" fmla="*/ 2534734 h 2550127"/>
              <a:gd name="connsiteX17" fmla="*/ 371132 w 3394325"/>
              <a:gd name="connsiteY17" fmla="*/ 2537250 h 2550127"/>
              <a:gd name="connsiteX18" fmla="*/ 348743 w 3394325"/>
              <a:gd name="connsiteY18" fmla="*/ 2419174 h 2550127"/>
              <a:gd name="connsiteX19" fmla="*/ 486672 w 3394325"/>
              <a:gd name="connsiteY19" fmla="*/ 2208922 h 2550127"/>
              <a:gd name="connsiteX20" fmla="*/ 381640 w 3394325"/>
              <a:gd name="connsiteY20" fmla="*/ 2185886 h 2550127"/>
              <a:gd name="connsiteX21" fmla="*/ 249591 w 3394325"/>
              <a:gd name="connsiteY21" fmla="*/ 2087429 h 2550127"/>
              <a:gd name="connsiteX22" fmla="*/ 284705 w 3394325"/>
              <a:gd name="connsiteY22" fmla="*/ 1831760 h 2550127"/>
              <a:gd name="connsiteX23" fmla="*/ 2593 w 3394325"/>
              <a:gd name="connsiteY23" fmla="*/ 1522017 h 2550127"/>
              <a:gd name="connsiteX24" fmla="*/ 192716 w 3394325"/>
              <a:gd name="connsiteY24" fmla="*/ 1581148 h 2550127"/>
              <a:gd name="connsiteX25" fmla="*/ 138395 w 3394325"/>
              <a:gd name="connsiteY25" fmla="*/ 1454400 h 2550127"/>
              <a:gd name="connsiteX26" fmla="*/ 156502 w 3394325"/>
              <a:gd name="connsiteY26" fmla="*/ 1255223 h 2550127"/>
              <a:gd name="connsiteX27" fmla="*/ 156502 w 3394325"/>
              <a:gd name="connsiteY27" fmla="*/ 939314 h 2550127"/>
              <a:gd name="connsiteX28" fmla="*/ 192716 w 3394325"/>
              <a:gd name="connsiteY28" fmla="*/ 404438 h 2550127"/>
              <a:gd name="connsiteX29" fmla="*/ 944154 w 3394325"/>
              <a:gd name="connsiteY29" fmla="*/ 213594 h 2550127"/>
              <a:gd name="connsiteX30" fmla="*/ 898886 w 3394325"/>
              <a:gd name="connsiteY30" fmla="*/ 186914 h 2550127"/>
              <a:gd name="connsiteX31" fmla="*/ 889833 w 3394325"/>
              <a:gd name="connsiteY31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2923554 w 3394325"/>
              <a:gd name="connsiteY7" fmla="*/ 1829422 h 2550127"/>
              <a:gd name="connsiteX8" fmla="*/ 2905846 w 3394325"/>
              <a:gd name="connsiteY8" fmla="*/ 2221556 h 2550127"/>
              <a:gd name="connsiteX9" fmla="*/ 2769209 w 3394325"/>
              <a:gd name="connsiteY9" fmla="*/ 2256532 h 2550127"/>
              <a:gd name="connsiteX10" fmla="*/ 2809176 w 3394325"/>
              <a:gd name="connsiteY10" fmla="*/ 2366397 h 2550127"/>
              <a:gd name="connsiteX11" fmla="*/ 2930362 w 3394325"/>
              <a:gd name="connsiteY11" fmla="*/ 2471951 h 2550127"/>
              <a:gd name="connsiteX12" fmla="*/ 2955949 w 3394325"/>
              <a:gd name="connsiteY12" fmla="*/ 2546842 h 2550127"/>
              <a:gd name="connsiteX13" fmla="*/ 1013671 w 3394325"/>
              <a:gd name="connsiteY13" fmla="*/ 2536152 h 2550127"/>
              <a:gd name="connsiteX14" fmla="*/ 986256 w 3394325"/>
              <a:gd name="connsiteY14" fmla="*/ 2301182 h 2550127"/>
              <a:gd name="connsiteX15" fmla="*/ 827913 w 3394325"/>
              <a:gd name="connsiteY15" fmla="*/ 2214750 h 2550127"/>
              <a:gd name="connsiteX16" fmla="*/ 756822 w 3394325"/>
              <a:gd name="connsiteY16" fmla="*/ 2534734 h 2550127"/>
              <a:gd name="connsiteX17" fmla="*/ 371132 w 3394325"/>
              <a:gd name="connsiteY17" fmla="*/ 2537250 h 2550127"/>
              <a:gd name="connsiteX18" fmla="*/ 348743 w 3394325"/>
              <a:gd name="connsiteY18" fmla="*/ 2419174 h 2550127"/>
              <a:gd name="connsiteX19" fmla="*/ 486672 w 3394325"/>
              <a:gd name="connsiteY19" fmla="*/ 2208922 h 2550127"/>
              <a:gd name="connsiteX20" fmla="*/ 381640 w 3394325"/>
              <a:gd name="connsiteY20" fmla="*/ 2185886 h 2550127"/>
              <a:gd name="connsiteX21" fmla="*/ 249591 w 3394325"/>
              <a:gd name="connsiteY21" fmla="*/ 2087429 h 2550127"/>
              <a:gd name="connsiteX22" fmla="*/ 284705 w 3394325"/>
              <a:gd name="connsiteY22" fmla="*/ 1831760 h 2550127"/>
              <a:gd name="connsiteX23" fmla="*/ 2593 w 3394325"/>
              <a:gd name="connsiteY23" fmla="*/ 1522017 h 2550127"/>
              <a:gd name="connsiteX24" fmla="*/ 192716 w 3394325"/>
              <a:gd name="connsiteY24" fmla="*/ 1581148 h 2550127"/>
              <a:gd name="connsiteX25" fmla="*/ 138395 w 3394325"/>
              <a:gd name="connsiteY25" fmla="*/ 1454400 h 2550127"/>
              <a:gd name="connsiteX26" fmla="*/ 156502 w 3394325"/>
              <a:gd name="connsiteY26" fmla="*/ 1255223 h 2550127"/>
              <a:gd name="connsiteX27" fmla="*/ 156502 w 3394325"/>
              <a:gd name="connsiteY27" fmla="*/ 939314 h 2550127"/>
              <a:gd name="connsiteX28" fmla="*/ 192716 w 3394325"/>
              <a:gd name="connsiteY28" fmla="*/ 404438 h 2550127"/>
              <a:gd name="connsiteX29" fmla="*/ 944154 w 3394325"/>
              <a:gd name="connsiteY29" fmla="*/ 213594 h 2550127"/>
              <a:gd name="connsiteX30" fmla="*/ 898886 w 3394325"/>
              <a:gd name="connsiteY30" fmla="*/ 186914 h 2550127"/>
              <a:gd name="connsiteX31" fmla="*/ 889833 w 3394325"/>
              <a:gd name="connsiteY31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2923554 w 3394325"/>
              <a:gd name="connsiteY7" fmla="*/ 1829422 h 2550127"/>
              <a:gd name="connsiteX8" fmla="*/ 2889967 w 3394325"/>
              <a:gd name="connsiteY8" fmla="*/ 2061041 h 2550127"/>
              <a:gd name="connsiteX9" fmla="*/ 2905846 w 3394325"/>
              <a:gd name="connsiteY9" fmla="*/ 2221556 h 2550127"/>
              <a:gd name="connsiteX10" fmla="*/ 2769209 w 3394325"/>
              <a:gd name="connsiteY10" fmla="*/ 2256532 h 2550127"/>
              <a:gd name="connsiteX11" fmla="*/ 2809176 w 3394325"/>
              <a:gd name="connsiteY11" fmla="*/ 2366397 h 2550127"/>
              <a:gd name="connsiteX12" fmla="*/ 2930362 w 3394325"/>
              <a:gd name="connsiteY12" fmla="*/ 2471951 h 2550127"/>
              <a:gd name="connsiteX13" fmla="*/ 2955949 w 3394325"/>
              <a:gd name="connsiteY13" fmla="*/ 2546842 h 2550127"/>
              <a:gd name="connsiteX14" fmla="*/ 1013671 w 3394325"/>
              <a:gd name="connsiteY14" fmla="*/ 2536152 h 2550127"/>
              <a:gd name="connsiteX15" fmla="*/ 986256 w 3394325"/>
              <a:gd name="connsiteY15" fmla="*/ 2301182 h 2550127"/>
              <a:gd name="connsiteX16" fmla="*/ 827913 w 3394325"/>
              <a:gd name="connsiteY16" fmla="*/ 2214750 h 2550127"/>
              <a:gd name="connsiteX17" fmla="*/ 756822 w 3394325"/>
              <a:gd name="connsiteY17" fmla="*/ 2534734 h 2550127"/>
              <a:gd name="connsiteX18" fmla="*/ 371132 w 3394325"/>
              <a:gd name="connsiteY18" fmla="*/ 2537250 h 2550127"/>
              <a:gd name="connsiteX19" fmla="*/ 348743 w 3394325"/>
              <a:gd name="connsiteY19" fmla="*/ 2419174 h 2550127"/>
              <a:gd name="connsiteX20" fmla="*/ 486672 w 3394325"/>
              <a:gd name="connsiteY20" fmla="*/ 2208922 h 2550127"/>
              <a:gd name="connsiteX21" fmla="*/ 381640 w 3394325"/>
              <a:gd name="connsiteY21" fmla="*/ 2185886 h 2550127"/>
              <a:gd name="connsiteX22" fmla="*/ 249591 w 3394325"/>
              <a:gd name="connsiteY22" fmla="*/ 2087429 h 2550127"/>
              <a:gd name="connsiteX23" fmla="*/ 284705 w 3394325"/>
              <a:gd name="connsiteY23" fmla="*/ 1831760 h 2550127"/>
              <a:gd name="connsiteX24" fmla="*/ 2593 w 3394325"/>
              <a:gd name="connsiteY24" fmla="*/ 1522017 h 2550127"/>
              <a:gd name="connsiteX25" fmla="*/ 192716 w 3394325"/>
              <a:gd name="connsiteY25" fmla="*/ 1581148 h 2550127"/>
              <a:gd name="connsiteX26" fmla="*/ 138395 w 3394325"/>
              <a:gd name="connsiteY26" fmla="*/ 1454400 h 2550127"/>
              <a:gd name="connsiteX27" fmla="*/ 156502 w 3394325"/>
              <a:gd name="connsiteY27" fmla="*/ 1255223 h 2550127"/>
              <a:gd name="connsiteX28" fmla="*/ 156502 w 3394325"/>
              <a:gd name="connsiteY28" fmla="*/ 939314 h 2550127"/>
              <a:gd name="connsiteX29" fmla="*/ 192716 w 3394325"/>
              <a:gd name="connsiteY29" fmla="*/ 404438 h 2550127"/>
              <a:gd name="connsiteX30" fmla="*/ 944154 w 3394325"/>
              <a:gd name="connsiteY30" fmla="*/ 213594 h 2550127"/>
              <a:gd name="connsiteX31" fmla="*/ 898886 w 3394325"/>
              <a:gd name="connsiteY31" fmla="*/ 186914 h 2550127"/>
              <a:gd name="connsiteX32" fmla="*/ 889833 w 3394325"/>
              <a:gd name="connsiteY32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2923554 w 3394325"/>
              <a:gd name="connsiteY7" fmla="*/ 1829422 h 2550127"/>
              <a:gd name="connsiteX8" fmla="*/ 2941379 w 3394325"/>
              <a:gd name="connsiteY8" fmla="*/ 2079889 h 2550127"/>
              <a:gd name="connsiteX9" fmla="*/ 2905846 w 3394325"/>
              <a:gd name="connsiteY9" fmla="*/ 2221556 h 2550127"/>
              <a:gd name="connsiteX10" fmla="*/ 2769209 w 3394325"/>
              <a:gd name="connsiteY10" fmla="*/ 2256532 h 2550127"/>
              <a:gd name="connsiteX11" fmla="*/ 2809176 w 3394325"/>
              <a:gd name="connsiteY11" fmla="*/ 2366397 h 2550127"/>
              <a:gd name="connsiteX12" fmla="*/ 2930362 w 3394325"/>
              <a:gd name="connsiteY12" fmla="*/ 2471951 h 2550127"/>
              <a:gd name="connsiteX13" fmla="*/ 2955949 w 3394325"/>
              <a:gd name="connsiteY13" fmla="*/ 2546842 h 2550127"/>
              <a:gd name="connsiteX14" fmla="*/ 1013671 w 3394325"/>
              <a:gd name="connsiteY14" fmla="*/ 2536152 h 2550127"/>
              <a:gd name="connsiteX15" fmla="*/ 986256 w 3394325"/>
              <a:gd name="connsiteY15" fmla="*/ 2301182 h 2550127"/>
              <a:gd name="connsiteX16" fmla="*/ 827913 w 3394325"/>
              <a:gd name="connsiteY16" fmla="*/ 2214750 h 2550127"/>
              <a:gd name="connsiteX17" fmla="*/ 756822 w 3394325"/>
              <a:gd name="connsiteY17" fmla="*/ 2534734 h 2550127"/>
              <a:gd name="connsiteX18" fmla="*/ 371132 w 3394325"/>
              <a:gd name="connsiteY18" fmla="*/ 2537250 h 2550127"/>
              <a:gd name="connsiteX19" fmla="*/ 348743 w 3394325"/>
              <a:gd name="connsiteY19" fmla="*/ 2419174 h 2550127"/>
              <a:gd name="connsiteX20" fmla="*/ 486672 w 3394325"/>
              <a:gd name="connsiteY20" fmla="*/ 2208922 h 2550127"/>
              <a:gd name="connsiteX21" fmla="*/ 381640 w 3394325"/>
              <a:gd name="connsiteY21" fmla="*/ 2185886 h 2550127"/>
              <a:gd name="connsiteX22" fmla="*/ 249591 w 3394325"/>
              <a:gd name="connsiteY22" fmla="*/ 2087429 h 2550127"/>
              <a:gd name="connsiteX23" fmla="*/ 284705 w 3394325"/>
              <a:gd name="connsiteY23" fmla="*/ 1831760 h 2550127"/>
              <a:gd name="connsiteX24" fmla="*/ 2593 w 3394325"/>
              <a:gd name="connsiteY24" fmla="*/ 1522017 h 2550127"/>
              <a:gd name="connsiteX25" fmla="*/ 192716 w 3394325"/>
              <a:gd name="connsiteY25" fmla="*/ 1581148 h 2550127"/>
              <a:gd name="connsiteX26" fmla="*/ 138395 w 3394325"/>
              <a:gd name="connsiteY26" fmla="*/ 1454400 h 2550127"/>
              <a:gd name="connsiteX27" fmla="*/ 156502 w 3394325"/>
              <a:gd name="connsiteY27" fmla="*/ 1255223 h 2550127"/>
              <a:gd name="connsiteX28" fmla="*/ 156502 w 3394325"/>
              <a:gd name="connsiteY28" fmla="*/ 939314 h 2550127"/>
              <a:gd name="connsiteX29" fmla="*/ 192716 w 3394325"/>
              <a:gd name="connsiteY29" fmla="*/ 404438 h 2550127"/>
              <a:gd name="connsiteX30" fmla="*/ 944154 w 3394325"/>
              <a:gd name="connsiteY30" fmla="*/ 213594 h 2550127"/>
              <a:gd name="connsiteX31" fmla="*/ 898886 w 3394325"/>
              <a:gd name="connsiteY31" fmla="*/ 186914 h 2550127"/>
              <a:gd name="connsiteX32" fmla="*/ 889833 w 3394325"/>
              <a:gd name="connsiteY32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2923554 w 3394325"/>
              <a:gd name="connsiteY7" fmla="*/ 1829422 h 2550127"/>
              <a:gd name="connsiteX8" fmla="*/ 2941379 w 3394325"/>
              <a:gd name="connsiteY8" fmla="*/ 2079889 h 2550127"/>
              <a:gd name="connsiteX9" fmla="*/ 2905846 w 3394325"/>
              <a:gd name="connsiteY9" fmla="*/ 2221556 h 2550127"/>
              <a:gd name="connsiteX10" fmla="*/ 2769209 w 3394325"/>
              <a:gd name="connsiteY10" fmla="*/ 2256532 h 2550127"/>
              <a:gd name="connsiteX11" fmla="*/ 2809176 w 3394325"/>
              <a:gd name="connsiteY11" fmla="*/ 2366397 h 2550127"/>
              <a:gd name="connsiteX12" fmla="*/ 2930362 w 3394325"/>
              <a:gd name="connsiteY12" fmla="*/ 2471951 h 2550127"/>
              <a:gd name="connsiteX13" fmla="*/ 2955949 w 3394325"/>
              <a:gd name="connsiteY13" fmla="*/ 2546842 h 2550127"/>
              <a:gd name="connsiteX14" fmla="*/ 1013671 w 3394325"/>
              <a:gd name="connsiteY14" fmla="*/ 2536152 h 2550127"/>
              <a:gd name="connsiteX15" fmla="*/ 986256 w 3394325"/>
              <a:gd name="connsiteY15" fmla="*/ 2301182 h 2550127"/>
              <a:gd name="connsiteX16" fmla="*/ 827913 w 3394325"/>
              <a:gd name="connsiteY16" fmla="*/ 2214750 h 2550127"/>
              <a:gd name="connsiteX17" fmla="*/ 756822 w 3394325"/>
              <a:gd name="connsiteY17" fmla="*/ 2534734 h 2550127"/>
              <a:gd name="connsiteX18" fmla="*/ 371132 w 3394325"/>
              <a:gd name="connsiteY18" fmla="*/ 2537250 h 2550127"/>
              <a:gd name="connsiteX19" fmla="*/ 348743 w 3394325"/>
              <a:gd name="connsiteY19" fmla="*/ 2419174 h 2550127"/>
              <a:gd name="connsiteX20" fmla="*/ 486672 w 3394325"/>
              <a:gd name="connsiteY20" fmla="*/ 2208922 h 2550127"/>
              <a:gd name="connsiteX21" fmla="*/ 381640 w 3394325"/>
              <a:gd name="connsiteY21" fmla="*/ 2185886 h 2550127"/>
              <a:gd name="connsiteX22" fmla="*/ 249591 w 3394325"/>
              <a:gd name="connsiteY22" fmla="*/ 2087429 h 2550127"/>
              <a:gd name="connsiteX23" fmla="*/ 284705 w 3394325"/>
              <a:gd name="connsiteY23" fmla="*/ 1831760 h 2550127"/>
              <a:gd name="connsiteX24" fmla="*/ 2593 w 3394325"/>
              <a:gd name="connsiteY24" fmla="*/ 1522017 h 2550127"/>
              <a:gd name="connsiteX25" fmla="*/ 192716 w 3394325"/>
              <a:gd name="connsiteY25" fmla="*/ 1581148 h 2550127"/>
              <a:gd name="connsiteX26" fmla="*/ 138395 w 3394325"/>
              <a:gd name="connsiteY26" fmla="*/ 1454400 h 2550127"/>
              <a:gd name="connsiteX27" fmla="*/ 156502 w 3394325"/>
              <a:gd name="connsiteY27" fmla="*/ 1255223 h 2550127"/>
              <a:gd name="connsiteX28" fmla="*/ 156502 w 3394325"/>
              <a:gd name="connsiteY28" fmla="*/ 939314 h 2550127"/>
              <a:gd name="connsiteX29" fmla="*/ 192716 w 3394325"/>
              <a:gd name="connsiteY29" fmla="*/ 404438 h 2550127"/>
              <a:gd name="connsiteX30" fmla="*/ 944154 w 3394325"/>
              <a:gd name="connsiteY30" fmla="*/ 213594 h 2550127"/>
              <a:gd name="connsiteX31" fmla="*/ 898886 w 3394325"/>
              <a:gd name="connsiteY31" fmla="*/ 186914 h 2550127"/>
              <a:gd name="connsiteX32" fmla="*/ 889833 w 3394325"/>
              <a:gd name="connsiteY32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2923554 w 3394325"/>
              <a:gd name="connsiteY7" fmla="*/ 1829422 h 2550127"/>
              <a:gd name="connsiteX8" fmla="*/ 2941379 w 3394325"/>
              <a:gd name="connsiteY8" fmla="*/ 2079889 h 2550127"/>
              <a:gd name="connsiteX9" fmla="*/ 2905846 w 3394325"/>
              <a:gd name="connsiteY9" fmla="*/ 2221556 h 2550127"/>
              <a:gd name="connsiteX10" fmla="*/ 2769209 w 3394325"/>
              <a:gd name="connsiteY10" fmla="*/ 2256532 h 2550127"/>
              <a:gd name="connsiteX11" fmla="*/ 2809176 w 3394325"/>
              <a:gd name="connsiteY11" fmla="*/ 2366397 h 2550127"/>
              <a:gd name="connsiteX12" fmla="*/ 2930362 w 3394325"/>
              <a:gd name="connsiteY12" fmla="*/ 2471951 h 2550127"/>
              <a:gd name="connsiteX13" fmla="*/ 2955949 w 3394325"/>
              <a:gd name="connsiteY13" fmla="*/ 2546842 h 2550127"/>
              <a:gd name="connsiteX14" fmla="*/ 1013671 w 3394325"/>
              <a:gd name="connsiteY14" fmla="*/ 2536152 h 2550127"/>
              <a:gd name="connsiteX15" fmla="*/ 986256 w 3394325"/>
              <a:gd name="connsiteY15" fmla="*/ 2301182 h 2550127"/>
              <a:gd name="connsiteX16" fmla="*/ 827913 w 3394325"/>
              <a:gd name="connsiteY16" fmla="*/ 2214750 h 2550127"/>
              <a:gd name="connsiteX17" fmla="*/ 756822 w 3394325"/>
              <a:gd name="connsiteY17" fmla="*/ 2534734 h 2550127"/>
              <a:gd name="connsiteX18" fmla="*/ 371132 w 3394325"/>
              <a:gd name="connsiteY18" fmla="*/ 2537250 h 2550127"/>
              <a:gd name="connsiteX19" fmla="*/ 348743 w 3394325"/>
              <a:gd name="connsiteY19" fmla="*/ 2419174 h 2550127"/>
              <a:gd name="connsiteX20" fmla="*/ 486672 w 3394325"/>
              <a:gd name="connsiteY20" fmla="*/ 2208922 h 2550127"/>
              <a:gd name="connsiteX21" fmla="*/ 381640 w 3394325"/>
              <a:gd name="connsiteY21" fmla="*/ 2185886 h 2550127"/>
              <a:gd name="connsiteX22" fmla="*/ 249591 w 3394325"/>
              <a:gd name="connsiteY22" fmla="*/ 2087429 h 2550127"/>
              <a:gd name="connsiteX23" fmla="*/ 284705 w 3394325"/>
              <a:gd name="connsiteY23" fmla="*/ 1831760 h 2550127"/>
              <a:gd name="connsiteX24" fmla="*/ 2593 w 3394325"/>
              <a:gd name="connsiteY24" fmla="*/ 1522017 h 2550127"/>
              <a:gd name="connsiteX25" fmla="*/ 192716 w 3394325"/>
              <a:gd name="connsiteY25" fmla="*/ 1581148 h 2550127"/>
              <a:gd name="connsiteX26" fmla="*/ 138395 w 3394325"/>
              <a:gd name="connsiteY26" fmla="*/ 1454400 h 2550127"/>
              <a:gd name="connsiteX27" fmla="*/ 156502 w 3394325"/>
              <a:gd name="connsiteY27" fmla="*/ 1255223 h 2550127"/>
              <a:gd name="connsiteX28" fmla="*/ 156502 w 3394325"/>
              <a:gd name="connsiteY28" fmla="*/ 939314 h 2550127"/>
              <a:gd name="connsiteX29" fmla="*/ 192716 w 3394325"/>
              <a:gd name="connsiteY29" fmla="*/ 404438 h 2550127"/>
              <a:gd name="connsiteX30" fmla="*/ 944154 w 3394325"/>
              <a:gd name="connsiteY30" fmla="*/ 213594 h 2550127"/>
              <a:gd name="connsiteX31" fmla="*/ 898886 w 3394325"/>
              <a:gd name="connsiteY31" fmla="*/ 186914 h 2550127"/>
              <a:gd name="connsiteX32" fmla="*/ 889833 w 3394325"/>
              <a:gd name="connsiteY32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2923554 w 3394325"/>
              <a:gd name="connsiteY7" fmla="*/ 1829422 h 2550127"/>
              <a:gd name="connsiteX8" fmla="*/ 2941379 w 3394325"/>
              <a:gd name="connsiteY8" fmla="*/ 2079889 h 2550127"/>
              <a:gd name="connsiteX9" fmla="*/ 2894829 w 3394325"/>
              <a:gd name="connsiteY9" fmla="*/ 2217786 h 2550127"/>
              <a:gd name="connsiteX10" fmla="*/ 2769209 w 3394325"/>
              <a:gd name="connsiteY10" fmla="*/ 2256532 h 2550127"/>
              <a:gd name="connsiteX11" fmla="*/ 2809176 w 3394325"/>
              <a:gd name="connsiteY11" fmla="*/ 2366397 h 2550127"/>
              <a:gd name="connsiteX12" fmla="*/ 2930362 w 3394325"/>
              <a:gd name="connsiteY12" fmla="*/ 2471951 h 2550127"/>
              <a:gd name="connsiteX13" fmla="*/ 2955949 w 3394325"/>
              <a:gd name="connsiteY13" fmla="*/ 2546842 h 2550127"/>
              <a:gd name="connsiteX14" fmla="*/ 1013671 w 3394325"/>
              <a:gd name="connsiteY14" fmla="*/ 2536152 h 2550127"/>
              <a:gd name="connsiteX15" fmla="*/ 986256 w 3394325"/>
              <a:gd name="connsiteY15" fmla="*/ 2301182 h 2550127"/>
              <a:gd name="connsiteX16" fmla="*/ 827913 w 3394325"/>
              <a:gd name="connsiteY16" fmla="*/ 2214750 h 2550127"/>
              <a:gd name="connsiteX17" fmla="*/ 756822 w 3394325"/>
              <a:gd name="connsiteY17" fmla="*/ 2534734 h 2550127"/>
              <a:gd name="connsiteX18" fmla="*/ 371132 w 3394325"/>
              <a:gd name="connsiteY18" fmla="*/ 2537250 h 2550127"/>
              <a:gd name="connsiteX19" fmla="*/ 348743 w 3394325"/>
              <a:gd name="connsiteY19" fmla="*/ 2419174 h 2550127"/>
              <a:gd name="connsiteX20" fmla="*/ 486672 w 3394325"/>
              <a:gd name="connsiteY20" fmla="*/ 2208922 h 2550127"/>
              <a:gd name="connsiteX21" fmla="*/ 381640 w 3394325"/>
              <a:gd name="connsiteY21" fmla="*/ 2185886 h 2550127"/>
              <a:gd name="connsiteX22" fmla="*/ 249591 w 3394325"/>
              <a:gd name="connsiteY22" fmla="*/ 2087429 h 2550127"/>
              <a:gd name="connsiteX23" fmla="*/ 284705 w 3394325"/>
              <a:gd name="connsiteY23" fmla="*/ 1831760 h 2550127"/>
              <a:gd name="connsiteX24" fmla="*/ 2593 w 3394325"/>
              <a:gd name="connsiteY24" fmla="*/ 1522017 h 2550127"/>
              <a:gd name="connsiteX25" fmla="*/ 192716 w 3394325"/>
              <a:gd name="connsiteY25" fmla="*/ 1581148 h 2550127"/>
              <a:gd name="connsiteX26" fmla="*/ 138395 w 3394325"/>
              <a:gd name="connsiteY26" fmla="*/ 1454400 h 2550127"/>
              <a:gd name="connsiteX27" fmla="*/ 156502 w 3394325"/>
              <a:gd name="connsiteY27" fmla="*/ 1255223 h 2550127"/>
              <a:gd name="connsiteX28" fmla="*/ 156502 w 3394325"/>
              <a:gd name="connsiteY28" fmla="*/ 939314 h 2550127"/>
              <a:gd name="connsiteX29" fmla="*/ 192716 w 3394325"/>
              <a:gd name="connsiteY29" fmla="*/ 404438 h 2550127"/>
              <a:gd name="connsiteX30" fmla="*/ 944154 w 3394325"/>
              <a:gd name="connsiteY30" fmla="*/ 213594 h 2550127"/>
              <a:gd name="connsiteX31" fmla="*/ 898886 w 3394325"/>
              <a:gd name="connsiteY31" fmla="*/ 186914 h 2550127"/>
              <a:gd name="connsiteX32" fmla="*/ 889833 w 3394325"/>
              <a:gd name="connsiteY32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2923554 w 3394325"/>
              <a:gd name="connsiteY7" fmla="*/ 1829422 h 2550127"/>
              <a:gd name="connsiteX8" fmla="*/ 2941379 w 3394325"/>
              <a:gd name="connsiteY8" fmla="*/ 2079889 h 2550127"/>
              <a:gd name="connsiteX9" fmla="*/ 2894829 w 3394325"/>
              <a:gd name="connsiteY9" fmla="*/ 2217786 h 2550127"/>
              <a:gd name="connsiteX10" fmla="*/ 2769209 w 3394325"/>
              <a:gd name="connsiteY10" fmla="*/ 2256532 h 2550127"/>
              <a:gd name="connsiteX11" fmla="*/ 2809176 w 3394325"/>
              <a:gd name="connsiteY11" fmla="*/ 2366397 h 2550127"/>
              <a:gd name="connsiteX12" fmla="*/ 2930362 w 3394325"/>
              <a:gd name="connsiteY12" fmla="*/ 2471951 h 2550127"/>
              <a:gd name="connsiteX13" fmla="*/ 2955949 w 3394325"/>
              <a:gd name="connsiteY13" fmla="*/ 2546842 h 2550127"/>
              <a:gd name="connsiteX14" fmla="*/ 1013671 w 3394325"/>
              <a:gd name="connsiteY14" fmla="*/ 2536152 h 2550127"/>
              <a:gd name="connsiteX15" fmla="*/ 986256 w 3394325"/>
              <a:gd name="connsiteY15" fmla="*/ 2301182 h 2550127"/>
              <a:gd name="connsiteX16" fmla="*/ 827913 w 3394325"/>
              <a:gd name="connsiteY16" fmla="*/ 2214750 h 2550127"/>
              <a:gd name="connsiteX17" fmla="*/ 756822 w 3394325"/>
              <a:gd name="connsiteY17" fmla="*/ 2534734 h 2550127"/>
              <a:gd name="connsiteX18" fmla="*/ 371132 w 3394325"/>
              <a:gd name="connsiteY18" fmla="*/ 2537250 h 2550127"/>
              <a:gd name="connsiteX19" fmla="*/ 348743 w 3394325"/>
              <a:gd name="connsiteY19" fmla="*/ 2419174 h 2550127"/>
              <a:gd name="connsiteX20" fmla="*/ 486672 w 3394325"/>
              <a:gd name="connsiteY20" fmla="*/ 2208922 h 2550127"/>
              <a:gd name="connsiteX21" fmla="*/ 381640 w 3394325"/>
              <a:gd name="connsiteY21" fmla="*/ 2185886 h 2550127"/>
              <a:gd name="connsiteX22" fmla="*/ 249591 w 3394325"/>
              <a:gd name="connsiteY22" fmla="*/ 2087429 h 2550127"/>
              <a:gd name="connsiteX23" fmla="*/ 284705 w 3394325"/>
              <a:gd name="connsiteY23" fmla="*/ 1831760 h 2550127"/>
              <a:gd name="connsiteX24" fmla="*/ 2593 w 3394325"/>
              <a:gd name="connsiteY24" fmla="*/ 1522017 h 2550127"/>
              <a:gd name="connsiteX25" fmla="*/ 192716 w 3394325"/>
              <a:gd name="connsiteY25" fmla="*/ 1581148 h 2550127"/>
              <a:gd name="connsiteX26" fmla="*/ 138395 w 3394325"/>
              <a:gd name="connsiteY26" fmla="*/ 1454400 h 2550127"/>
              <a:gd name="connsiteX27" fmla="*/ 156502 w 3394325"/>
              <a:gd name="connsiteY27" fmla="*/ 1255223 h 2550127"/>
              <a:gd name="connsiteX28" fmla="*/ 156502 w 3394325"/>
              <a:gd name="connsiteY28" fmla="*/ 939314 h 2550127"/>
              <a:gd name="connsiteX29" fmla="*/ 192716 w 3394325"/>
              <a:gd name="connsiteY29" fmla="*/ 404438 h 2550127"/>
              <a:gd name="connsiteX30" fmla="*/ 944154 w 3394325"/>
              <a:gd name="connsiteY30" fmla="*/ 213594 h 2550127"/>
              <a:gd name="connsiteX31" fmla="*/ 898886 w 3394325"/>
              <a:gd name="connsiteY31" fmla="*/ 186914 h 2550127"/>
              <a:gd name="connsiteX32" fmla="*/ 889833 w 3394325"/>
              <a:gd name="connsiteY32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2923554 w 3394325"/>
              <a:gd name="connsiteY7" fmla="*/ 1829422 h 2550127"/>
              <a:gd name="connsiteX8" fmla="*/ 2941379 w 3394325"/>
              <a:gd name="connsiteY8" fmla="*/ 2079889 h 2550127"/>
              <a:gd name="connsiteX9" fmla="*/ 2894829 w 3394325"/>
              <a:gd name="connsiteY9" fmla="*/ 2217786 h 2550127"/>
              <a:gd name="connsiteX10" fmla="*/ 2769209 w 3394325"/>
              <a:gd name="connsiteY10" fmla="*/ 2256532 h 2550127"/>
              <a:gd name="connsiteX11" fmla="*/ 2809176 w 3394325"/>
              <a:gd name="connsiteY11" fmla="*/ 2366397 h 2550127"/>
              <a:gd name="connsiteX12" fmla="*/ 2930362 w 3394325"/>
              <a:gd name="connsiteY12" fmla="*/ 2471951 h 2550127"/>
              <a:gd name="connsiteX13" fmla="*/ 2955949 w 3394325"/>
              <a:gd name="connsiteY13" fmla="*/ 2546842 h 2550127"/>
              <a:gd name="connsiteX14" fmla="*/ 1013671 w 3394325"/>
              <a:gd name="connsiteY14" fmla="*/ 2536152 h 2550127"/>
              <a:gd name="connsiteX15" fmla="*/ 986256 w 3394325"/>
              <a:gd name="connsiteY15" fmla="*/ 2301182 h 2550127"/>
              <a:gd name="connsiteX16" fmla="*/ 827913 w 3394325"/>
              <a:gd name="connsiteY16" fmla="*/ 2214750 h 2550127"/>
              <a:gd name="connsiteX17" fmla="*/ 756822 w 3394325"/>
              <a:gd name="connsiteY17" fmla="*/ 2534734 h 2550127"/>
              <a:gd name="connsiteX18" fmla="*/ 371132 w 3394325"/>
              <a:gd name="connsiteY18" fmla="*/ 2537250 h 2550127"/>
              <a:gd name="connsiteX19" fmla="*/ 348743 w 3394325"/>
              <a:gd name="connsiteY19" fmla="*/ 2419174 h 2550127"/>
              <a:gd name="connsiteX20" fmla="*/ 486672 w 3394325"/>
              <a:gd name="connsiteY20" fmla="*/ 2208922 h 2550127"/>
              <a:gd name="connsiteX21" fmla="*/ 381640 w 3394325"/>
              <a:gd name="connsiteY21" fmla="*/ 2185886 h 2550127"/>
              <a:gd name="connsiteX22" fmla="*/ 249591 w 3394325"/>
              <a:gd name="connsiteY22" fmla="*/ 2087429 h 2550127"/>
              <a:gd name="connsiteX23" fmla="*/ 284705 w 3394325"/>
              <a:gd name="connsiteY23" fmla="*/ 1831760 h 2550127"/>
              <a:gd name="connsiteX24" fmla="*/ 2593 w 3394325"/>
              <a:gd name="connsiteY24" fmla="*/ 1522017 h 2550127"/>
              <a:gd name="connsiteX25" fmla="*/ 192716 w 3394325"/>
              <a:gd name="connsiteY25" fmla="*/ 1581148 h 2550127"/>
              <a:gd name="connsiteX26" fmla="*/ 138395 w 3394325"/>
              <a:gd name="connsiteY26" fmla="*/ 1454400 h 2550127"/>
              <a:gd name="connsiteX27" fmla="*/ 156502 w 3394325"/>
              <a:gd name="connsiteY27" fmla="*/ 1255223 h 2550127"/>
              <a:gd name="connsiteX28" fmla="*/ 156502 w 3394325"/>
              <a:gd name="connsiteY28" fmla="*/ 939314 h 2550127"/>
              <a:gd name="connsiteX29" fmla="*/ 192716 w 3394325"/>
              <a:gd name="connsiteY29" fmla="*/ 404438 h 2550127"/>
              <a:gd name="connsiteX30" fmla="*/ 944154 w 3394325"/>
              <a:gd name="connsiteY30" fmla="*/ 213594 h 2550127"/>
              <a:gd name="connsiteX31" fmla="*/ 898886 w 3394325"/>
              <a:gd name="connsiteY31" fmla="*/ 186914 h 2550127"/>
              <a:gd name="connsiteX32" fmla="*/ 889833 w 3394325"/>
              <a:gd name="connsiteY32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289001 w 3394325"/>
              <a:gd name="connsiteY6" fmla="*/ 1328372 h 2550127"/>
              <a:gd name="connsiteX7" fmla="*/ 2923554 w 3394325"/>
              <a:gd name="connsiteY7" fmla="*/ 1829422 h 2550127"/>
              <a:gd name="connsiteX8" fmla="*/ 2941379 w 3394325"/>
              <a:gd name="connsiteY8" fmla="*/ 2079889 h 2550127"/>
              <a:gd name="connsiteX9" fmla="*/ 2894829 w 3394325"/>
              <a:gd name="connsiteY9" fmla="*/ 2217786 h 2550127"/>
              <a:gd name="connsiteX10" fmla="*/ 2769209 w 3394325"/>
              <a:gd name="connsiteY10" fmla="*/ 2256532 h 2550127"/>
              <a:gd name="connsiteX11" fmla="*/ 2809176 w 3394325"/>
              <a:gd name="connsiteY11" fmla="*/ 2366397 h 2550127"/>
              <a:gd name="connsiteX12" fmla="*/ 2930362 w 3394325"/>
              <a:gd name="connsiteY12" fmla="*/ 2471951 h 2550127"/>
              <a:gd name="connsiteX13" fmla="*/ 2955949 w 3394325"/>
              <a:gd name="connsiteY13" fmla="*/ 2546842 h 2550127"/>
              <a:gd name="connsiteX14" fmla="*/ 1013671 w 3394325"/>
              <a:gd name="connsiteY14" fmla="*/ 2536152 h 2550127"/>
              <a:gd name="connsiteX15" fmla="*/ 986256 w 3394325"/>
              <a:gd name="connsiteY15" fmla="*/ 2301182 h 2550127"/>
              <a:gd name="connsiteX16" fmla="*/ 827913 w 3394325"/>
              <a:gd name="connsiteY16" fmla="*/ 2214750 h 2550127"/>
              <a:gd name="connsiteX17" fmla="*/ 756822 w 3394325"/>
              <a:gd name="connsiteY17" fmla="*/ 2534734 h 2550127"/>
              <a:gd name="connsiteX18" fmla="*/ 371132 w 3394325"/>
              <a:gd name="connsiteY18" fmla="*/ 2537250 h 2550127"/>
              <a:gd name="connsiteX19" fmla="*/ 348743 w 3394325"/>
              <a:gd name="connsiteY19" fmla="*/ 2419174 h 2550127"/>
              <a:gd name="connsiteX20" fmla="*/ 486672 w 3394325"/>
              <a:gd name="connsiteY20" fmla="*/ 2208922 h 2550127"/>
              <a:gd name="connsiteX21" fmla="*/ 381640 w 3394325"/>
              <a:gd name="connsiteY21" fmla="*/ 2185886 h 2550127"/>
              <a:gd name="connsiteX22" fmla="*/ 249591 w 3394325"/>
              <a:gd name="connsiteY22" fmla="*/ 2087429 h 2550127"/>
              <a:gd name="connsiteX23" fmla="*/ 284705 w 3394325"/>
              <a:gd name="connsiteY23" fmla="*/ 1831760 h 2550127"/>
              <a:gd name="connsiteX24" fmla="*/ 2593 w 3394325"/>
              <a:gd name="connsiteY24" fmla="*/ 1522017 h 2550127"/>
              <a:gd name="connsiteX25" fmla="*/ 192716 w 3394325"/>
              <a:gd name="connsiteY25" fmla="*/ 1581148 h 2550127"/>
              <a:gd name="connsiteX26" fmla="*/ 138395 w 3394325"/>
              <a:gd name="connsiteY26" fmla="*/ 1454400 h 2550127"/>
              <a:gd name="connsiteX27" fmla="*/ 156502 w 3394325"/>
              <a:gd name="connsiteY27" fmla="*/ 1255223 h 2550127"/>
              <a:gd name="connsiteX28" fmla="*/ 156502 w 3394325"/>
              <a:gd name="connsiteY28" fmla="*/ 939314 h 2550127"/>
              <a:gd name="connsiteX29" fmla="*/ 192716 w 3394325"/>
              <a:gd name="connsiteY29" fmla="*/ 404438 h 2550127"/>
              <a:gd name="connsiteX30" fmla="*/ 944154 w 3394325"/>
              <a:gd name="connsiteY30" fmla="*/ 213594 h 2550127"/>
              <a:gd name="connsiteX31" fmla="*/ 898886 w 3394325"/>
              <a:gd name="connsiteY31" fmla="*/ 186914 h 2550127"/>
              <a:gd name="connsiteX32" fmla="*/ 889833 w 3394325"/>
              <a:gd name="connsiteY32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094370 w 3394325"/>
              <a:gd name="connsiteY6" fmla="*/ 1558332 h 2550127"/>
              <a:gd name="connsiteX7" fmla="*/ 2923554 w 3394325"/>
              <a:gd name="connsiteY7" fmla="*/ 1829422 h 2550127"/>
              <a:gd name="connsiteX8" fmla="*/ 2941379 w 3394325"/>
              <a:gd name="connsiteY8" fmla="*/ 2079889 h 2550127"/>
              <a:gd name="connsiteX9" fmla="*/ 2894829 w 3394325"/>
              <a:gd name="connsiteY9" fmla="*/ 2217786 h 2550127"/>
              <a:gd name="connsiteX10" fmla="*/ 2769209 w 3394325"/>
              <a:gd name="connsiteY10" fmla="*/ 2256532 h 2550127"/>
              <a:gd name="connsiteX11" fmla="*/ 2809176 w 3394325"/>
              <a:gd name="connsiteY11" fmla="*/ 2366397 h 2550127"/>
              <a:gd name="connsiteX12" fmla="*/ 2930362 w 3394325"/>
              <a:gd name="connsiteY12" fmla="*/ 2471951 h 2550127"/>
              <a:gd name="connsiteX13" fmla="*/ 2955949 w 3394325"/>
              <a:gd name="connsiteY13" fmla="*/ 2546842 h 2550127"/>
              <a:gd name="connsiteX14" fmla="*/ 1013671 w 3394325"/>
              <a:gd name="connsiteY14" fmla="*/ 2536152 h 2550127"/>
              <a:gd name="connsiteX15" fmla="*/ 986256 w 3394325"/>
              <a:gd name="connsiteY15" fmla="*/ 2301182 h 2550127"/>
              <a:gd name="connsiteX16" fmla="*/ 827913 w 3394325"/>
              <a:gd name="connsiteY16" fmla="*/ 2214750 h 2550127"/>
              <a:gd name="connsiteX17" fmla="*/ 756822 w 3394325"/>
              <a:gd name="connsiteY17" fmla="*/ 2534734 h 2550127"/>
              <a:gd name="connsiteX18" fmla="*/ 371132 w 3394325"/>
              <a:gd name="connsiteY18" fmla="*/ 2537250 h 2550127"/>
              <a:gd name="connsiteX19" fmla="*/ 348743 w 3394325"/>
              <a:gd name="connsiteY19" fmla="*/ 2419174 h 2550127"/>
              <a:gd name="connsiteX20" fmla="*/ 486672 w 3394325"/>
              <a:gd name="connsiteY20" fmla="*/ 2208922 h 2550127"/>
              <a:gd name="connsiteX21" fmla="*/ 381640 w 3394325"/>
              <a:gd name="connsiteY21" fmla="*/ 2185886 h 2550127"/>
              <a:gd name="connsiteX22" fmla="*/ 249591 w 3394325"/>
              <a:gd name="connsiteY22" fmla="*/ 2087429 h 2550127"/>
              <a:gd name="connsiteX23" fmla="*/ 284705 w 3394325"/>
              <a:gd name="connsiteY23" fmla="*/ 1831760 h 2550127"/>
              <a:gd name="connsiteX24" fmla="*/ 2593 w 3394325"/>
              <a:gd name="connsiteY24" fmla="*/ 1522017 h 2550127"/>
              <a:gd name="connsiteX25" fmla="*/ 192716 w 3394325"/>
              <a:gd name="connsiteY25" fmla="*/ 1581148 h 2550127"/>
              <a:gd name="connsiteX26" fmla="*/ 138395 w 3394325"/>
              <a:gd name="connsiteY26" fmla="*/ 1454400 h 2550127"/>
              <a:gd name="connsiteX27" fmla="*/ 156502 w 3394325"/>
              <a:gd name="connsiteY27" fmla="*/ 1255223 h 2550127"/>
              <a:gd name="connsiteX28" fmla="*/ 156502 w 3394325"/>
              <a:gd name="connsiteY28" fmla="*/ 939314 h 2550127"/>
              <a:gd name="connsiteX29" fmla="*/ 192716 w 3394325"/>
              <a:gd name="connsiteY29" fmla="*/ 404438 h 2550127"/>
              <a:gd name="connsiteX30" fmla="*/ 944154 w 3394325"/>
              <a:gd name="connsiteY30" fmla="*/ 213594 h 2550127"/>
              <a:gd name="connsiteX31" fmla="*/ 898886 w 3394325"/>
              <a:gd name="connsiteY31" fmla="*/ 186914 h 2550127"/>
              <a:gd name="connsiteX32" fmla="*/ 889833 w 3394325"/>
              <a:gd name="connsiteY32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094370 w 3394325"/>
              <a:gd name="connsiteY6" fmla="*/ 1558332 h 2550127"/>
              <a:gd name="connsiteX7" fmla="*/ 2923554 w 3394325"/>
              <a:gd name="connsiteY7" fmla="*/ 1829422 h 2550127"/>
              <a:gd name="connsiteX8" fmla="*/ 2941379 w 3394325"/>
              <a:gd name="connsiteY8" fmla="*/ 2079889 h 2550127"/>
              <a:gd name="connsiteX9" fmla="*/ 2894829 w 3394325"/>
              <a:gd name="connsiteY9" fmla="*/ 2217786 h 2550127"/>
              <a:gd name="connsiteX10" fmla="*/ 2769209 w 3394325"/>
              <a:gd name="connsiteY10" fmla="*/ 2256532 h 2550127"/>
              <a:gd name="connsiteX11" fmla="*/ 2809176 w 3394325"/>
              <a:gd name="connsiteY11" fmla="*/ 2366397 h 2550127"/>
              <a:gd name="connsiteX12" fmla="*/ 2930362 w 3394325"/>
              <a:gd name="connsiteY12" fmla="*/ 2471951 h 2550127"/>
              <a:gd name="connsiteX13" fmla="*/ 2955949 w 3394325"/>
              <a:gd name="connsiteY13" fmla="*/ 2546842 h 2550127"/>
              <a:gd name="connsiteX14" fmla="*/ 1013671 w 3394325"/>
              <a:gd name="connsiteY14" fmla="*/ 2536152 h 2550127"/>
              <a:gd name="connsiteX15" fmla="*/ 986256 w 3394325"/>
              <a:gd name="connsiteY15" fmla="*/ 2301182 h 2550127"/>
              <a:gd name="connsiteX16" fmla="*/ 827913 w 3394325"/>
              <a:gd name="connsiteY16" fmla="*/ 2214750 h 2550127"/>
              <a:gd name="connsiteX17" fmla="*/ 756822 w 3394325"/>
              <a:gd name="connsiteY17" fmla="*/ 2534734 h 2550127"/>
              <a:gd name="connsiteX18" fmla="*/ 371132 w 3394325"/>
              <a:gd name="connsiteY18" fmla="*/ 2537250 h 2550127"/>
              <a:gd name="connsiteX19" fmla="*/ 348743 w 3394325"/>
              <a:gd name="connsiteY19" fmla="*/ 2419174 h 2550127"/>
              <a:gd name="connsiteX20" fmla="*/ 486672 w 3394325"/>
              <a:gd name="connsiteY20" fmla="*/ 2208922 h 2550127"/>
              <a:gd name="connsiteX21" fmla="*/ 381640 w 3394325"/>
              <a:gd name="connsiteY21" fmla="*/ 2185886 h 2550127"/>
              <a:gd name="connsiteX22" fmla="*/ 249591 w 3394325"/>
              <a:gd name="connsiteY22" fmla="*/ 2087429 h 2550127"/>
              <a:gd name="connsiteX23" fmla="*/ 284705 w 3394325"/>
              <a:gd name="connsiteY23" fmla="*/ 1831760 h 2550127"/>
              <a:gd name="connsiteX24" fmla="*/ 2593 w 3394325"/>
              <a:gd name="connsiteY24" fmla="*/ 1522017 h 2550127"/>
              <a:gd name="connsiteX25" fmla="*/ 192716 w 3394325"/>
              <a:gd name="connsiteY25" fmla="*/ 1581148 h 2550127"/>
              <a:gd name="connsiteX26" fmla="*/ 138395 w 3394325"/>
              <a:gd name="connsiteY26" fmla="*/ 1454400 h 2550127"/>
              <a:gd name="connsiteX27" fmla="*/ 156502 w 3394325"/>
              <a:gd name="connsiteY27" fmla="*/ 1255223 h 2550127"/>
              <a:gd name="connsiteX28" fmla="*/ 156502 w 3394325"/>
              <a:gd name="connsiteY28" fmla="*/ 939314 h 2550127"/>
              <a:gd name="connsiteX29" fmla="*/ 192716 w 3394325"/>
              <a:gd name="connsiteY29" fmla="*/ 404438 h 2550127"/>
              <a:gd name="connsiteX30" fmla="*/ 944154 w 3394325"/>
              <a:gd name="connsiteY30" fmla="*/ 213594 h 2550127"/>
              <a:gd name="connsiteX31" fmla="*/ 898886 w 3394325"/>
              <a:gd name="connsiteY31" fmla="*/ 186914 h 2550127"/>
              <a:gd name="connsiteX32" fmla="*/ 889833 w 3394325"/>
              <a:gd name="connsiteY32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094370 w 3394325"/>
              <a:gd name="connsiteY6" fmla="*/ 1558332 h 2550127"/>
              <a:gd name="connsiteX7" fmla="*/ 2923554 w 3394325"/>
              <a:gd name="connsiteY7" fmla="*/ 1829422 h 2550127"/>
              <a:gd name="connsiteX8" fmla="*/ 2941379 w 3394325"/>
              <a:gd name="connsiteY8" fmla="*/ 2079889 h 2550127"/>
              <a:gd name="connsiteX9" fmla="*/ 2894829 w 3394325"/>
              <a:gd name="connsiteY9" fmla="*/ 2217786 h 2550127"/>
              <a:gd name="connsiteX10" fmla="*/ 2769209 w 3394325"/>
              <a:gd name="connsiteY10" fmla="*/ 2256532 h 2550127"/>
              <a:gd name="connsiteX11" fmla="*/ 2809176 w 3394325"/>
              <a:gd name="connsiteY11" fmla="*/ 2366397 h 2550127"/>
              <a:gd name="connsiteX12" fmla="*/ 2930362 w 3394325"/>
              <a:gd name="connsiteY12" fmla="*/ 2471951 h 2550127"/>
              <a:gd name="connsiteX13" fmla="*/ 2955949 w 3394325"/>
              <a:gd name="connsiteY13" fmla="*/ 2546842 h 2550127"/>
              <a:gd name="connsiteX14" fmla="*/ 1013671 w 3394325"/>
              <a:gd name="connsiteY14" fmla="*/ 2536152 h 2550127"/>
              <a:gd name="connsiteX15" fmla="*/ 986256 w 3394325"/>
              <a:gd name="connsiteY15" fmla="*/ 2301182 h 2550127"/>
              <a:gd name="connsiteX16" fmla="*/ 827913 w 3394325"/>
              <a:gd name="connsiteY16" fmla="*/ 2214750 h 2550127"/>
              <a:gd name="connsiteX17" fmla="*/ 756822 w 3394325"/>
              <a:gd name="connsiteY17" fmla="*/ 2534734 h 2550127"/>
              <a:gd name="connsiteX18" fmla="*/ 371132 w 3394325"/>
              <a:gd name="connsiteY18" fmla="*/ 2537250 h 2550127"/>
              <a:gd name="connsiteX19" fmla="*/ 348743 w 3394325"/>
              <a:gd name="connsiteY19" fmla="*/ 2419174 h 2550127"/>
              <a:gd name="connsiteX20" fmla="*/ 486672 w 3394325"/>
              <a:gd name="connsiteY20" fmla="*/ 2208922 h 2550127"/>
              <a:gd name="connsiteX21" fmla="*/ 381640 w 3394325"/>
              <a:gd name="connsiteY21" fmla="*/ 2185886 h 2550127"/>
              <a:gd name="connsiteX22" fmla="*/ 249591 w 3394325"/>
              <a:gd name="connsiteY22" fmla="*/ 2087429 h 2550127"/>
              <a:gd name="connsiteX23" fmla="*/ 284705 w 3394325"/>
              <a:gd name="connsiteY23" fmla="*/ 1831760 h 2550127"/>
              <a:gd name="connsiteX24" fmla="*/ 2593 w 3394325"/>
              <a:gd name="connsiteY24" fmla="*/ 1522017 h 2550127"/>
              <a:gd name="connsiteX25" fmla="*/ 192716 w 3394325"/>
              <a:gd name="connsiteY25" fmla="*/ 1581148 h 2550127"/>
              <a:gd name="connsiteX26" fmla="*/ 138395 w 3394325"/>
              <a:gd name="connsiteY26" fmla="*/ 1454400 h 2550127"/>
              <a:gd name="connsiteX27" fmla="*/ 156502 w 3394325"/>
              <a:gd name="connsiteY27" fmla="*/ 1255223 h 2550127"/>
              <a:gd name="connsiteX28" fmla="*/ 156502 w 3394325"/>
              <a:gd name="connsiteY28" fmla="*/ 939314 h 2550127"/>
              <a:gd name="connsiteX29" fmla="*/ 192716 w 3394325"/>
              <a:gd name="connsiteY29" fmla="*/ 404438 h 2550127"/>
              <a:gd name="connsiteX30" fmla="*/ 944154 w 3394325"/>
              <a:gd name="connsiteY30" fmla="*/ 213594 h 2550127"/>
              <a:gd name="connsiteX31" fmla="*/ 898886 w 3394325"/>
              <a:gd name="connsiteY31" fmla="*/ 186914 h 2550127"/>
              <a:gd name="connsiteX32" fmla="*/ 889833 w 3394325"/>
              <a:gd name="connsiteY32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057647 w 3394325"/>
              <a:gd name="connsiteY6" fmla="*/ 1694045 h 2550127"/>
              <a:gd name="connsiteX7" fmla="*/ 2923554 w 3394325"/>
              <a:gd name="connsiteY7" fmla="*/ 1829422 h 2550127"/>
              <a:gd name="connsiteX8" fmla="*/ 2941379 w 3394325"/>
              <a:gd name="connsiteY8" fmla="*/ 2079889 h 2550127"/>
              <a:gd name="connsiteX9" fmla="*/ 2894829 w 3394325"/>
              <a:gd name="connsiteY9" fmla="*/ 2217786 h 2550127"/>
              <a:gd name="connsiteX10" fmla="*/ 2769209 w 3394325"/>
              <a:gd name="connsiteY10" fmla="*/ 2256532 h 2550127"/>
              <a:gd name="connsiteX11" fmla="*/ 2809176 w 3394325"/>
              <a:gd name="connsiteY11" fmla="*/ 2366397 h 2550127"/>
              <a:gd name="connsiteX12" fmla="*/ 2930362 w 3394325"/>
              <a:gd name="connsiteY12" fmla="*/ 2471951 h 2550127"/>
              <a:gd name="connsiteX13" fmla="*/ 2955949 w 3394325"/>
              <a:gd name="connsiteY13" fmla="*/ 2546842 h 2550127"/>
              <a:gd name="connsiteX14" fmla="*/ 1013671 w 3394325"/>
              <a:gd name="connsiteY14" fmla="*/ 2536152 h 2550127"/>
              <a:gd name="connsiteX15" fmla="*/ 986256 w 3394325"/>
              <a:gd name="connsiteY15" fmla="*/ 2301182 h 2550127"/>
              <a:gd name="connsiteX16" fmla="*/ 827913 w 3394325"/>
              <a:gd name="connsiteY16" fmla="*/ 2214750 h 2550127"/>
              <a:gd name="connsiteX17" fmla="*/ 756822 w 3394325"/>
              <a:gd name="connsiteY17" fmla="*/ 2534734 h 2550127"/>
              <a:gd name="connsiteX18" fmla="*/ 371132 w 3394325"/>
              <a:gd name="connsiteY18" fmla="*/ 2537250 h 2550127"/>
              <a:gd name="connsiteX19" fmla="*/ 348743 w 3394325"/>
              <a:gd name="connsiteY19" fmla="*/ 2419174 h 2550127"/>
              <a:gd name="connsiteX20" fmla="*/ 486672 w 3394325"/>
              <a:gd name="connsiteY20" fmla="*/ 2208922 h 2550127"/>
              <a:gd name="connsiteX21" fmla="*/ 381640 w 3394325"/>
              <a:gd name="connsiteY21" fmla="*/ 2185886 h 2550127"/>
              <a:gd name="connsiteX22" fmla="*/ 249591 w 3394325"/>
              <a:gd name="connsiteY22" fmla="*/ 2087429 h 2550127"/>
              <a:gd name="connsiteX23" fmla="*/ 284705 w 3394325"/>
              <a:gd name="connsiteY23" fmla="*/ 1831760 h 2550127"/>
              <a:gd name="connsiteX24" fmla="*/ 2593 w 3394325"/>
              <a:gd name="connsiteY24" fmla="*/ 1522017 h 2550127"/>
              <a:gd name="connsiteX25" fmla="*/ 192716 w 3394325"/>
              <a:gd name="connsiteY25" fmla="*/ 1581148 h 2550127"/>
              <a:gd name="connsiteX26" fmla="*/ 138395 w 3394325"/>
              <a:gd name="connsiteY26" fmla="*/ 1454400 h 2550127"/>
              <a:gd name="connsiteX27" fmla="*/ 156502 w 3394325"/>
              <a:gd name="connsiteY27" fmla="*/ 1255223 h 2550127"/>
              <a:gd name="connsiteX28" fmla="*/ 156502 w 3394325"/>
              <a:gd name="connsiteY28" fmla="*/ 939314 h 2550127"/>
              <a:gd name="connsiteX29" fmla="*/ 192716 w 3394325"/>
              <a:gd name="connsiteY29" fmla="*/ 404438 h 2550127"/>
              <a:gd name="connsiteX30" fmla="*/ 944154 w 3394325"/>
              <a:gd name="connsiteY30" fmla="*/ 213594 h 2550127"/>
              <a:gd name="connsiteX31" fmla="*/ 898886 w 3394325"/>
              <a:gd name="connsiteY31" fmla="*/ 186914 h 2550127"/>
              <a:gd name="connsiteX32" fmla="*/ 889833 w 3394325"/>
              <a:gd name="connsiteY32" fmla="*/ 23952 h 2550127"/>
              <a:gd name="connsiteX0" fmla="*/ 889833 w 3394325"/>
              <a:gd name="connsiteY0" fmla="*/ 23952 h 2550127"/>
              <a:gd name="connsiteX1" fmla="*/ 889833 w 3394325"/>
              <a:gd name="connsiteY1" fmla="*/ 23952 h 2550127"/>
              <a:gd name="connsiteX2" fmla="*/ 2492296 w 3394325"/>
              <a:gd name="connsiteY2" fmla="*/ 33005 h 2550127"/>
              <a:gd name="connsiteX3" fmla="*/ 2546617 w 3394325"/>
              <a:gd name="connsiteY3" fmla="*/ 440411 h 2550127"/>
              <a:gd name="connsiteX4" fmla="*/ 3334268 w 3394325"/>
              <a:gd name="connsiteY4" fmla="*/ 413251 h 2550127"/>
              <a:gd name="connsiteX5" fmla="*/ 3334269 w 3394325"/>
              <a:gd name="connsiteY5" fmla="*/ 893566 h 2550127"/>
              <a:gd name="connsiteX6" fmla="*/ 3057647 w 3394325"/>
              <a:gd name="connsiteY6" fmla="*/ 1694045 h 2550127"/>
              <a:gd name="connsiteX7" fmla="*/ 2923554 w 3394325"/>
              <a:gd name="connsiteY7" fmla="*/ 1829422 h 2550127"/>
              <a:gd name="connsiteX8" fmla="*/ 2941379 w 3394325"/>
              <a:gd name="connsiteY8" fmla="*/ 2079889 h 2550127"/>
              <a:gd name="connsiteX9" fmla="*/ 2894829 w 3394325"/>
              <a:gd name="connsiteY9" fmla="*/ 2217786 h 2550127"/>
              <a:gd name="connsiteX10" fmla="*/ 2769209 w 3394325"/>
              <a:gd name="connsiteY10" fmla="*/ 2256532 h 2550127"/>
              <a:gd name="connsiteX11" fmla="*/ 2809176 w 3394325"/>
              <a:gd name="connsiteY11" fmla="*/ 2366397 h 2550127"/>
              <a:gd name="connsiteX12" fmla="*/ 2930362 w 3394325"/>
              <a:gd name="connsiteY12" fmla="*/ 2471951 h 2550127"/>
              <a:gd name="connsiteX13" fmla="*/ 2955949 w 3394325"/>
              <a:gd name="connsiteY13" fmla="*/ 2546842 h 2550127"/>
              <a:gd name="connsiteX14" fmla="*/ 1013671 w 3394325"/>
              <a:gd name="connsiteY14" fmla="*/ 2536152 h 2550127"/>
              <a:gd name="connsiteX15" fmla="*/ 986256 w 3394325"/>
              <a:gd name="connsiteY15" fmla="*/ 2301182 h 2550127"/>
              <a:gd name="connsiteX16" fmla="*/ 827913 w 3394325"/>
              <a:gd name="connsiteY16" fmla="*/ 2214750 h 2550127"/>
              <a:gd name="connsiteX17" fmla="*/ 756822 w 3394325"/>
              <a:gd name="connsiteY17" fmla="*/ 2534734 h 2550127"/>
              <a:gd name="connsiteX18" fmla="*/ 371132 w 3394325"/>
              <a:gd name="connsiteY18" fmla="*/ 2537250 h 2550127"/>
              <a:gd name="connsiteX19" fmla="*/ 348743 w 3394325"/>
              <a:gd name="connsiteY19" fmla="*/ 2419174 h 2550127"/>
              <a:gd name="connsiteX20" fmla="*/ 486672 w 3394325"/>
              <a:gd name="connsiteY20" fmla="*/ 2208922 h 2550127"/>
              <a:gd name="connsiteX21" fmla="*/ 381640 w 3394325"/>
              <a:gd name="connsiteY21" fmla="*/ 2185886 h 2550127"/>
              <a:gd name="connsiteX22" fmla="*/ 249591 w 3394325"/>
              <a:gd name="connsiteY22" fmla="*/ 2087429 h 2550127"/>
              <a:gd name="connsiteX23" fmla="*/ 284705 w 3394325"/>
              <a:gd name="connsiteY23" fmla="*/ 1831760 h 2550127"/>
              <a:gd name="connsiteX24" fmla="*/ 2593 w 3394325"/>
              <a:gd name="connsiteY24" fmla="*/ 1522017 h 2550127"/>
              <a:gd name="connsiteX25" fmla="*/ 192716 w 3394325"/>
              <a:gd name="connsiteY25" fmla="*/ 1581148 h 2550127"/>
              <a:gd name="connsiteX26" fmla="*/ 138395 w 3394325"/>
              <a:gd name="connsiteY26" fmla="*/ 1454400 h 2550127"/>
              <a:gd name="connsiteX27" fmla="*/ 156502 w 3394325"/>
              <a:gd name="connsiteY27" fmla="*/ 1255223 h 2550127"/>
              <a:gd name="connsiteX28" fmla="*/ 156502 w 3394325"/>
              <a:gd name="connsiteY28" fmla="*/ 939314 h 2550127"/>
              <a:gd name="connsiteX29" fmla="*/ 192716 w 3394325"/>
              <a:gd name="connsiteY29" fmla="*/ 404438 h 2550127"/>
              <a:gd name="connsiteX30" fmla="*/ 944154 w 3394325"/>
              <a:gd name="connsiteY30" fmla="*/ 213594 h 2550127"/>
              <a:gd name="connsiteX31" fmla="*/ 898886 w 3394325"/>
              <a:gd name="connsiteY31" fmla="*/ 186914 h 2550127"/>
              <a:gd name="connsiteX32" fmla="*/ 889833 w 3394325"/>
              <a:gd name="connsiteY32" fmla="*/ 23952 h 2550127"/>
              <a:gd name="connsiteX0" fmla="*/ 889833 w 3455122"/>
              <a:gd name="connsiteY0" fmla="*/ 23952 h 2550127"/>
              <a:gd name="connsiteX1" fmla="*/ 889833 w 3455122"/>
              <a:gd name="connsiteY1" fmla="*/ 23952 h 2550127"/>
              <a:gd name="connsiteX2" fmla="*/ 2492296 w 3455122"/>
              <a:gd name="connsiteY2" fmla="*/ 33005 h 2550127"/>
              <a:gd name="connsiteX3" fmla="*/ 2546617 w 3455122"/>
              <a:gd name="connsiteY3" fmla="*/ 440411 h 2550127"/>
              <a:gd name="connsiteX4" fmla="*/ 3334268 w 3455122"/>
              <a:gd name="connsiteY4" fmla="*/ 413251 h 2550127"/>
              <a:gd name="connsiteX5" fmla="*/ 3451783 w 3455122"/>
              <a:gd name="connsiteY5" fmla="*/ 1587214 h 2550127"/>
              <a:gd name="connsiteX6" fmla="*/ 3057647 w 3455122"/>
              <a:gd name="connsiteY6" fmla="*/ 1694045 h 2550127"/>
              <a:gd name="connsiteX7" fmla="*/ 2923554 w 3455122"/>
              <a:gd name="connsiteY7" fmla="*/ 1829422 h 2550127"/>
              <a:gd name="connsiteX8" fmla="*/ 2941379 w 3455122"/>
              <a:gd name="connsiteY8" fmla="*/ 2079889 h 2550127"/>
              <a:gd name="connsiteX9" fmla="*/ 2894829 w 3455122"/>
              <a:gd name="connsiteY9" fmla="*/ 2217786 h 2550127"/>
              <a:gd name="connsiteX10" fmla="*/ 2769209 w 3455122"/>
              <a:gd name="connsiteY10" fmla="*/ 2256532 h 2550127"/>
              <a:gd name="connsiteX11" fmla="*/ 2809176 w 3455122"/>
              <a:gd name="connsiteY11" fmla="*/ 2366397 h 2550127"/>
              <a:gd name="connsiteX12" fmla="*/ 2930362 w 3455122"/>
              <a:gd name="connsiteY12" fmla="*/ 2471951 h 2550127"/>
              <a:gd name="connsiteX13" fmla="*/ 2955949 w 3455122"/>
              <a:gd name="connsiteY13" fmla="*/ 2546842 h 2550127"/>
              <a:gd name="connsiteX14" fmla="*/ 1013671 w 3455122"/>
              <a:gd name="connsiteY14" fmla="*/ 2536152 h 2550127"/>
              <a:gd name="connsiteX15" fmla="*/ 986256 w 3455122"/>
              <a:gd name="connsiteY15" fmla="*/ 2301182 h 2550127"/>
              <a:gd name="connsiteX16" fmla="*/ 827913 w 3455122"/>
              <a:gd name="connsiteY16" fmla="*/ 2214750 h 2550127"/>
              <a:gd name="connsiteX17" fmla="*/ 756822 w 3455122"/>
              <a:gd name="connsiteY17" fmla="*/ 2534734 h 2550127"/>
              <a:gd name="connsiteX18" fmla="*/ 371132 w 3455122"/>
              <a:gd name="connsiteY18" fmla="*/ 2537250 h 2550127"/>
              <a:gd name="connsiteX19" fmla="*/ 348743 w 3455122"/>
              <a:gd name="connsiteY19" fmla="*/ 2419174 h 2550127"/>
              <a:gd name="connsiteX20" fmla="*/ 486672 w 3455122"/>
              <a:gd name="connsiteY20" fmla="*/ 2208922 h 2550127"/>
              <a:gd name="connsiteX21" fmla="*/ 381640 w 3455122"/>
              <a:gd name="connsiteY21" fmla="*/ 2185886 h 2550127"/>
              <a:gd name="connsiteX22" fmla="*/ 249591 w 3455122"/>
              <a:gd name="connsiteY22" fmla="*/ 2087429 h 2550127"/>
              <a:gd name="connsiteX23" fmla="*/ 284705 w 3455122"/>
              <a:gd name="connsiteY23" fmla="*/ 1831760 h 2550127"/>
              <a:gd name="connsiteX24" fmla="*/ 2593 w 3455122"/>
              <a:gd name="connsiteY24" fmla="*/ 1522017 h 2550127"/>
              <a:gd name="connsiteX25" fmla="*/ 192716 w 3455122"/>
              <a:gd name="connsiteY25" fmla="*/ 1581148 h 2550127"/>
              <a:gd name="connsiteX26" fmla="*/ 138395 w 3455122"/>
              <a:gd name="connsiteY26" fmla="*/ 1454400 h 2550127"/>
              <a:gd name="connsiteX27" fmla="*/ 156502 w 3455122"/>
              <a:gd name="connsiteY27" fmla="*/ 1255223 h 2550127"/>
              <a:gd name="connsiteX28" fmla="*/ 156502 w 3455122"/>
              <a:gd name="connsiteY28" fmla="*/ 939314 h 2550127"/>
              <a:gd name="connsiteX29" fmla="*/ 192716 w 3455122"/>
              <a:gd name="connsiteY29" fmla="*/ 404438 h 2550127"/>
              <a:gd name="connsiteX30" fmla="*/ 944154 w 3455122"/>
              <a:gd name="connsiteY30" fmla="*/ 213594 h 2550127"/>
              <a:gd name="connsiteX31" fmla="*/ 898886 w 3455122"/>
              <a:gd name="connsiteY31" fmla="*/ 186914 h 2550127"/>
              <a:gd name="connsiteX32" fmla="*/ 889833 w 3455122"/>
              <a:gd name="connsiteY32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057647 w 3557896"/>
              <a:gd name="connsiteY6" fmla="*/ 1694045 h 2550127"/>
              <a:gd name="connsiteX7" fmla="*/ 2923554 w 3557896"/>
              <a:gd name="connsiteY7" fmla="*/ 1829422 h 2550127"/>
              <a:gd name="connsiteX8" fmla="*/ 2941379 w 3557896"/>
              <a:gd name="connsiteY8" fmla="*/ 2079889 h 2550127"/>
              <a:gd name="connsiteX9" fmla="*/ 2894829 w 3557896"/>
              <a:gd name="connsiteY9" fmla="*/ 2217786 h 2550127"/>
              <a:gd name="connsiteX10" fmla="*/ 2769209 w 3557896"/>
              <a:gd name="connsiteY10" fmla="*/ 2256532 h 2550127"/>
              <a:gd name="connsiteX11" fmla="*/ 2809176 w 3557896"/>
              <a:gd name="connsiteY11" fmla="*/ 2366397 h 2550127"/>
              <a:gd name="connsiteX12" fmla="*/ 2930362 w 3557896"/>
              <a:gd name="connsiteY12" fmla="*/ 2471951 h 2550127"/>
              <a:gd name="connsiteX13" fmla="*/ 2955949 w 3557896"/>
              <a:gd name="connsiteY13" fmla="*/ 2546842 h 2550127"/>
              <a:gd name="connsiteX14" fmla="*/ 1013671 w 3557896"/>
              <a:gd name="connsiteY14" fmla="*/ 2536152 h 2550127"/>
              <a:gd name="connsiteX15" fmla="*/ 986256 w 3557896"/>
              <a:gd name="connsiteY15" fmla="*/ 2301182 h 2550127"/>
              <a:gd name="connsiteX16" fmla="*/ 827913 w 3557896"/>
              <a:gd name="connsiteY16" fmla="*/ 2214750 h 2550127"/>
              <a:gd name="connsiteX17" fmla="*/ 756822 w 3557896"/>
              <a:gd name="connsiteY17" fmla="*/ 2534734 h 2550127"/>
              <a:gd name="connsiteX18" fmla="*/ 371132 w 3557896"/>
              <a:gd name="connsiteY18" fmla="*/ 2537250 h 2550127"/>
              <a:gd name="connsiteX19" fmla="*/ 348743 w 3557896"/>
              <a:gd name="connsiteY19" fmla="*/ 2419174 h 2550127"/>
              <a:gd name="connsiteX20" fmla="*/ 486672 w 3557896"/>
              <a:gd name="connsiteY20" fmla="*/ 2208922 h 2550127"/>
              <a:gd name="connsiteX21" fmla="*/ 381640 w 3557896"/>
              <a:gd name="connsiteY21" fmla="*/ 2185886 h 2550127"/>
              <a:gd name="connsiteX22" fmla="*/ 249591 w 3557896"/>
              <a:gd name="connsiteY22" fmla="*/ 2087429 h 2550127"/>
              <a:gd name="connsiteX23" fmla="*/ 284705 w 3557896"/>
              <a:gd name="connsiteY23" fmla="*/ 1831760 h 2550127"/>
              <a:gd name="connsiteX24" fmla="*/ 2593 w 3557896"/>
              <a:gd name="connsiteY24" fmla="*/ 1522017 h 2550127"/>
              <a:gd name="connsiteX25" fmla="*/ 192716 w 3557896"/>
              <a:gd name="connsiteY25" fmla="*/ 1581148 h 2550127"/>
              <a:gd name="connsiteX26" fmla="*/ 138395 w 3557896"/>
              <a:gd name="connsiteY26" fmla="*/ 1454400 h 2550127"/>
              <a:gd name="connsiteX27" fmla="*/ 156502 w 3557896"/>
              <a:gd name="connsiteY27" fmla="*/ 1255223 h 2550127"/>
              <a:gd name="connsiteX28" fmla="*/ 156502 w 3557896"/>
              <a:gd name="connsiteY28" fmla="*/ 939314 h 2550127"/>
              <a:gd name="connsiteX29" fmla="*/ 192716 w 3557896"/>
              <a:gd name="connsiteY29" fmla="*/ 404438 h 2550127"/>
              <a:gd name="connsiteX30" fmla="*/ 944154 w 3557896"/>
              <a:gd name="connsiteY30" fmla="*/ 213594 h 2550127"/>
              <a:gd name="connsiteX31" fmla="*/ 898886 w 3557896"/>
              <a:gd name="connsiteY31" fmla="*/ 186914 h 2550127"/>
              <a:gd name="connsiteX32" fmla="*/ 889833 w 3557896"/>
              <a:gd name="connsiteY32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293918 w 3557896"/>
              <a:gd name="connsiteY6" fmla="*/ 1676518 h 2550127"/>
              <a:gd name="connsiteX7" fmla="*/ 3057647 w 3557896"/>
              <a:gd name="connsiteY7" fmla="*/ 1694045 h 2550127"/>
              <a:gd name="connsiteX8" fmla="*/ 2923554 w 3557896"/>
              <a:gd name="connsiteY8" fmla="*/ 1829422 h 2550127"/>
              <a:gd name="connsiteX9" fmla="*/ 2941379 w 3557896"/>
              <a:gd name="connsiteY9" fmla="*/ 2079889 h 2550127"/>
              <a:gd name="connsiteX10" fmla="*/ 2894829 w 3557896"/>
              <a:gd name="connsiteY10" fmla="*/ 2217786 h 2550127"/>
              <a:gd name="connsiteX11" fmla="*/ 2769209 w 3557896"/>
              <a:gd name="connsiteY11" fmla="*/ 2256532 h 2550127"/>
              <a:gd name="connsiteX12" fmla="*/ 2809176 w 3557896"/>
              <a:gd name="connsiteY12" fmla="*/ 2366397 h 2550127"/>
              <a:gd name="connsiteX13" fmla="*/ 2930362 w 3557896"/>
              <a:gd name="connsiteY13" fmla="*/ 2471951 h 2550127"/>
              <a:gd name="connsiteX14" fmla="*/ 2955949 w 3557896"/>
              <a:gd name="connsiteY14" fmla="*/ 2546842 h 2550127"/>
              <a:gd name="connsiteX15" fmla="*/ 1013671 w 3557896"/>
              <a:gd name="connsiteY15" fmla="*/ 2536152 h 2550127"/>
              <a:gd name="connsiteX16" fmla="*/ 986256 w 3557896"/>
              <a:gd name="connsiteY16" fmla="*/ 2301182 h 2550127"/>
              <a:gd name="connsiteX17" fmla="*/ 827913 w 3557896"/>
              <a:gd name="connsiteY17" fmla="*/ 2214750 h 2550127"/>
              <a:gd name="connsiteX18" fmla="*/ 756822 w 3557896"/>
              <a:gd name="connsiteY18" fmla="*/ 2534734 h 2550127"/>
              <a:gd name="connsiteX19" fmla="*/ 371132 w 3557896"/>
              <a:gd name="connsiteY19" fmla="*/ 2537250 h 2550127"/>
              <a:gd name="connsiteX20" fmla="*/ 348743 w 3557896"/>
              <a:gd name="connsiteY20" fmla="*/ 2419174 h 2550127"/>
              <a:gd name="connsiteX21" fmla="*/ 486672 w 3557896"/>
              <a:gd name="connsiteY21" fmla="*/ 2208922 h 2550127"/>
              <a:gd name="connsiteX22" fmla="*/ 381640 w 3557896"/>
              <a:gd name="connsiteY22" fmla="*/ 2185886 h 2550127"/>
              <a:gd name="connsiteX23" fmla="*/ 249591 w 3557896"/>
              <a:gd name="connsiteY23" fmla="*/ 2087429 h 2550127"/>
              <a:gd name="connsiteX24" fmla="*/ 284705 w 3557896"/>
              <a:gd name="connsiteY24" fmla="*/ 1831760 h 2550127"/>
              <a:gd name="connsiteX25" fmla="*/ 2593 w 3557896"/>
              <a:gd name="connsiteY25" fmla="*/ 1522017 h 2550127"/>
              <a:gd name="connsiteX26" fmla="*/ 192716 w 3557896"/>
              <a:gd name="connsiteY26" fmla="*/ 1581148 h 2550127"/>
              <a:gd name="connsiteX27" fmla="*/ 138395 w 3557896"/>
              <a:gd name="connsiteY27" fmla="*/ 1454400 h 2550127"/>
              <a:gd name="connsiteX28" fmla="*/ 156502 w 3557896"/>
              <a:gd name="connsiteY28" fmla="*/ 1255223 h 2550127"/>
              <a:gd name="connsiteX29" fmla="*/ 156502 w 3557896"/>
              <a:gd name="connsiteY29" fmla="*/ 939314 h 2550127"/>
              <a:gd name="connsiteX30" fmla="*/ 192716 w 3557896"/>
              <a:gd name="connsiteY30" fmla="*/ 404438 h 2550127"/>
              <a:gd name="connsiteX31" fmla="*/ 944154 w 3557896"/>
              <a:gd name="connsiteY31" fmla="*/ 213594 h 2550127"/>
              <a:gd name="connsiteX32" fmla="*/ 898886 w 3557896"/>
              <a:gd name="connsiteY32" fmla="*/ 186914 h 2550127"/>
              <a:gd name="connsiteX33" fmla="*/ 889833 w 3557896"/>
              <a:gd name="connsiteY33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89397 w 3557896"/>
              <a:gd name="connsiteY6" fmla="*/ 2121358 h 2550127"/>
              <a:gd name="connsiteX7" fmla="*/ 3057647 w 3557896"/>
              <a:gd name="connsiteY7" fmla="*/ 1694045 h 2550127"/>
              <a:gd name="connsiteX8" fmla="*/ 2923554 w 3557896"/>
              <a:gd name="connsiteY8" fmla="*/ 1829422 h 2550127"/>
              <a:gd name="connsiteX9" fmla="*/ 2941379 w 3557896"/>
              <a:gd name="connsiteY9" fmla="*/ 2079889 h 2550127"/>
              <a:gd name="connsiteX10" fmla="*/ 2894829 w 3557896"/>
              <a:gd name="connsiteY10" fmla="*/ 2217786 h 2550127"/>
              <a:gd name="connsiteX11" fmla="*/ 2769209 w 3557896"/>
              <a:gd name="connsiteY11" fmla="*/ 2256532 h 2550127"/>
              <a:gd name="connsiteX12" fmla="*/ 2809176 w 3557896"/>
              <a:gd name="connsiteY12" fmla="*/ 2366397 h 2550127"/>
              <a:gd name="connsiteX13" fmla="*/ 2930362 w 3557896"/>
              <a:gd name="connsiteY13" fmla="*/ 2471951 h 2550127"/>
              <a:gd name="connsiteX14" fmla="*/ 2955949 w 3557896"/>
              <a:gd name="connsiteY14" fmla="*/ 2546842 h 2550127"/>
              <a:gd name="connsiteX15" fmla="*/ 1013671 w 3557896"/>
              <a:gd name="connsiteY15" fmla="*/ 2536152 h 2550127"/>
              <a:gd name="connsiteX16" fmla="*/ 986256 w 3557896"/>
              <a:gd name="connsiteY16" fmla="*/ 2301182 h 2550127"/>
              <a:gd name="connsiteX17" fmla="*/ 827913 w 3557896"/>
              <a:gd name="connsiteY17" fmla="*/ 2214750 h 2550127"/>
              <a:gd name="connsiteX18" fmla="*/ 756822 w 3557896"/>
              <a:gd name="connsiteY18" fmla="*/ 2534734 h 2550127"/>
              <a:gd name="connsiteX19" fmla="*/ 371132 w 3557896"/>
              <a:gd name="connsiteY19" fmla="*/ 2537250 h 2550127"/>
              <a:gd name="connsiteX20" fmla="*/ 348743 w 3557896"/>
              <a:gd name="connsiteY20" fmla="*/ 2419174 h 2550127"/>
              <a:gd name="connsiteX21" fmla="*/ 486672 w 3557896"/>
              <a:gd name="connsiteY21" fmla="*/ 2208922 h 2550127"/>
              <a:gd name="connsiteX22" fmla="*/ 381640 w 3557896"/>
              <a:gd name="connsiteY22" fmla="*/ 2185886 h 2550127"/>
              <a:gd name="connsiteX23" fmla="*/ 249591 w 3557896"/>
              <a:gd name="connsiteY23" fmla="*/ 2087429 h 2550127"/>
              <a:gd name="connsiteX24" fmla="*/ 284705 w 3557896"/>
              <a:gd name="connsiteY24" fmla="*/ 1831760 h 2550127"/>
              <a:gd name="connsiteX25" fmla="*/ 2593 w 3557896"/>
              <a:gd name="connsiteY25" fmla="*/ 1522017 h 2550127"/>
              <a:gd name="connsiteX26" fmla="*/ 192716 w 3557896"/>
              <a:gd name="connsiteY26" fmla="*/ 1581148 h 2550127"/>
              <a:gd name="connsiteX27" fmla="*/ 138395 w 3557896"/>
              <a:gd name="connsiteY27" fmla="*/ 1454400 h 2550127"/>
              <a:gd name="connsiteX28" fmla="*/ 156502 w 3557896"/>
              <a:gd name="connsiteY28" fmla="*/ 1255223 h 2550127"/>
              <a:gd name="connsiteX29" fmla="*/ 156502 w 3557896"/>
              <a:gd name="connsiteY29" fmla="*/ 939314 h 2550127"/>
              <a:gd name="connsiteX30" fmla="*/ 192716 w 3557896"/>
              <a:gd name="connsiteY30" fmla="*/ 404438 h 2550127"/>
              <a:gd name="connsiteX31" fmla="*/ 944154 w 3557896"/>
              <a:gd name="connsiteY31" fmla="*/ 213594 h 2550127"/>
              <a:gd name="connsiteX32" fmla="*/ 898886 w 3557896"/>
              <a:gd name="connsiteY32" fmla="*/ 186914 h 2550127"/>
              <a:gd name="connsiteX33" fmla="*/ 889833 w 3557896"/>
              <a:gd name="connsiteY33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89397 w 3557896"/>
              <a:gd name="connsiteY6" fmla="*/ 2121358 h 2550127"/>
              <a:gd name="connsiteX7" fmla="*/ 3120076 w 3557896"/>
              <a:gd name="connsiteY7" fmla="*/ 1682735 h 2550127"/>
              <a:gd name="connsiteX8" fmla="*/ 2923554 w 3557896"/>
              <a:gd name="connsiteY8" fmla="*/ 1829422 h 2550127"/>
              <a:gd name="connsiteX9" fmla="*/ 2941379 w 3557896"/>
              <a:gd name="connsiteY9" fmla="*/ 2079889 h 2550127"/>
              <a:gd name="connsiteX10" fmla="*/ 2894829 w 3557896"/>
              <a:gd name="connsiteY10" fmla="*/ 2217786 h 2550127"/>
              <a:gd name="connsiteX11" fmla="*/ 2769209 w 3557896"/>
              <a:gd name="connsiteY11" fmla="*/ 2256532 h 2550127"/>
              <a:gd name="connsiteX12" fmla="*/ 2809176 w 3557896"/>
              <a:gd name="connsiteY12" fmla="*/ 2366397 h 2550127"/>
              <a:gd name="connsiteX13" fmla="*/ 2930362 w 3557896"/>
              <a:gd name="connsiteY13" fmla="*/ 2471951 h 2550127"/>
              <a:gd name="connsiteX14" fmla="*/ 2955949 w 3557896"/>
              <a:gd name="connsiteY14" fmla="*/ 2546842 h 2550127"/>
              <a:gd name="connsiteX15" fmla="*/ 1013671 w 3557896"/>
              <a:gd name="connsiteY15" fmla="*/ 2536152 h 2550127"/>
              <a:gd name="connsiteX16" fmla="*/ 986256 w 3557896"/>
              <a:gd name="connsiteY16" fmla="*/ 2301182 h 2550127"/>
              <a:gd name="connsiteX17" fmla="*/ 827913 w 3557896"/>
              <a:gd name="connsiteY17" fmla="*/ 2214750 h 2550127"/>
              <a:gd name="connsiteX18" fmla="*/ 756822 w 3557896"/>
              <a:gd name="connsiteY18" fmla="*/ 2534734 h 2550127"/>
              <a:gd name="connsiteX19" fmla="*/ 371132 w 3557896"/>
              <a:gd name="connsiteY19" fmla="*/ 2537250 h 2550127"/>
              <a:gd name="connsiteX20" fmla="*/ 348743 w 3557896"/>
              <a:gd name="connsiteY20" fmla="*/ 2419174 h 2550127"/>
              <a:gd name="connsiteX21" fmla="*/ 486672 w 3557896"/>
              <a:gd name="connsiteY21" fmla="*/ 2208922 h 2550127"/>
              <a:gd name="connsiteX22" fmla="*/ 381640 w 3557896"/>
              <a:gd name="connsiteY22" fmla="*/ 2185886 h 2550127"/>
              <a:gd name="connsiteX23" fmla="*/ 249591 w 3557896"/>
              <a:gd name="connsiteY23" fmla="*/ 2087429 h 2550127"/>
              <a:gd name="connsiteX24" fmla="*/ 284705 w 3557896"/>
              <a:gd name="connsiteY24" fmla="*/ 1831760 h 2550127"/>
              <a:gd name="connsiteX25" fmla="*/ 2593 w 3557896"/>
              <a:gd name="connsiteY25" fmla="*/ 1522017 h 2550127"/>
              <a:gd name="connsiteX26" fmla="*/ 192716 w 3557896"/>
              <a:gd name="connsiteY26" fmla="*/ 1581148 h 2550127"/>
              <a:gd name="connsiteX27" fmla="*/ 138395 w 3557896"/>
              <a:gd name="connsiteY27" fmla="*/ 1454400 h 2550127"/>
              <a:gd name="connsiteX28" fmla="*/ 156502 w 3557896"/>
              <a:gd name="connsiteY28" fmla="*/ 1255223 h 2550127"/>
              <a:gd name="connsiteX29" fmla="*/ 156502 w 3557896"/>
              <a:gd name="connsiteY29" fmla="*/ 939314 h 2550127"/>
              <a:gd name="connsiteX30" fmla="*/ 192716 w 3557896"/>
              <a:gd name="connsiteY30" fmla="*/ 404438 h 2550127"/>
              <a:gd name="connsiteX31" fmla="*/ 944154 w 3557896"/>
              <a:gd name="connsiteY31" fmla="*/ 213594 h 2550127"/>
              <a:gd name="connsiteX32" fmla="*/ 898886 w 3557896"/>
              <a:gd name="connsiteY32" fmla="*/ 186914 h 2550127"/>
              <a:gd name="connsiteX33" fmla="*/ 889833 w 3557896"/>
              <a:gd name="connsiteY33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89397 w 3557896"/>
              <a:gd name="connsiteY6" fmla="*/ 2121358 h 2550127"/>
              <a:gd name="connsiteX7" fmla="*/ 3120076 w 3557896"/>
              <a:gd name="connsiteY7" fmla="*/ 1682735 h 2550127"/>
              <a:gd name="connsiteX8" fmla="*/ 2923554 w 3557896"/>
              <a:gd name="connsiteY8" fmla="*/ 1829422 h 2550127"/>
              <a:gd name="connsiteX9" fmla="*/ 2941379 w 3557896"/>
              <a:gd name="connsiteY9" fmla="*/ 2079889 h 2550127"/>
              <a:gd name="connsiteX10" fmla="*/ 2894829 w 3557896"/>
              <a:gd name="connsiteY10" fmla="*/ 2217786 h 2550127"/>
              <a:gd name="connsiteX11" fmla="*/ 2769209 w 3557896"/>
              <a:gd name="connsiteY11" fmla="*/ 2256532 h 2550127"/>
              <a:gd name="connsiteX12" fmla="*/ 2809176 w 3557896"/>
              <a:gd name="connsiteY12" fmla="*/ 2366397 h 2550127"/>
              <a:gd name="connsiteX13" fmla="*/ 2930362 w 3557896"/>
              <a:gd name="connsiteY13" fmla="*/ 2471951 h 2550127"/>
              <a:gd name="connsiteX14" fmla="*/ 2955949 w 3557896"/>
              <a:gd name="connsiteY14" fmla="*/ 2546842 h 2550127"/>
              <a:gd name="connsiteX15" fmla="*/ 1013671 w 3557896"/>
              <a:gd name="connsiteY15" fmla="*/ 2536152 h 2550127"/>
              <a:gd name="connsiteX16" fmla="*/ 986256 w 3557896"/>
              <a:gd name="connsiteY16" fmla="*/ 2301182 h 2550127"/>
              <a:gd name="connsiteX17" fmla="*/ 827913 w 3557896"/>
              <a:gd name="connsiteY17" fmla="*/ 2214750 h 2550127"/>
              <a:gd name="connsiteX18" fmla="*/ 756822 w 3557896"/>
              <a:gd name="connsiteY18" fmla="*/ 2534734 h 2550127"/>
              <a:gd name="connsiteX19" fmla="*/ 371132 w 3557896"/>
              <a:gd name="connsiteY19" fmla="*/ 2537250 h 2550127"/>
              <a:gd name="connsiteX20" fmla="*/ 348743 w 3557896"/>
              <a:gd name="connsiteY20" fmla="*/ 2419174 h 2550127"/>
              <a:gd name="connsiteX21" fmla="*/ 486672 w 3557896"/>
              <a:gd name="connsiteY21" fmla="*/ 2208922 h 2550127"/>
              <a:gd name="connsiteX22" fmla="*/ 381640 w 3557896"/>
              <a:gd name="connsiteY22" fmla="*/ 2185886 h 2550127"/>
              <a:gd name="connsiteX23" fmla="*/ 249591 w 3557896"/>
              <a:gd name="connsiteY23" fmla="*/ 2087429 h 2550127"/>
              <a:gd name="connsiteX24" fmla="*/ 284705 w 3557896"/>
              <a:gd name="connsiteY24" fmla="*/ 1831760 h 2550127"/>
              <a:gd name="connsiteX25" fmla="*/ 2593 w 3557896"/>
              <a:gd name="connsiteY25" fmla="*/ 1522017 h 2550127"/>
              <a:gd name="connsiteX26" fmla="*/ 192716 w 3557896"/>
              <a:gd name="connsiteY26" fmla="*/ 1581148 h 2550127"/>
              <a:gd name="connsiteX27" fmla="*/ 138395 w 3557896"/>
              <a:gd name="connsiteY27" fmla="*/ 1454400 h 2550127"/>
              <a:gd name="connsiteX28" fmla="*/ 156502 w 3557896"/>
              <a:gd name="connsiteY28" fmla="*/ 1255223 h 2550127"/>
              <a:gd name="connsiteX29" fmla="*/ 156502 w 3557896"/>
              <a:gd name="connsiteY29" fmla="*/ 939314 h 2550127"/>
              <a:gd name="connsiteX30" fmla="*/ 192716 w 3557896"/>
              <a:gd name="connsiteY30" fmla="*/ 404438 h 2550127"/>
              <a:gd name="connsiteX31" fmla="*/ 944154 w 3557896"/>
              <a:gd name="connsiteY31" fmla="*/ 213594 h 2550127"/>
              <a:gd name="connsiteX32" fmla="*/ 898886 w 3557896"/>
              <a:gd name="connsiteY32" fmla="*/ 186914 h 2550127"/>
              <a:gd name="connsiteX33" fmla="*/ 889833 w 3557896"/>
              <a:gd name="connsiteY33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89397 w 3557896"/>
              <a:gd name="connsiteY6" fmla="*/ 2121358 h 2550127"/>
              <a:gd name="connsiteX7" fmla="*/ 3116404 w 3557896"/>
              <a:gd name="connsiteY7" fmla="*/ 1705355 h 2550127"/>
              <a:gd name="connsiteX8" fmla="*/ 2923554 w 3557896"/>
              <a:gd name="connsiteY8" fmla="*/ 1829422 h 2550127"/>
              <a:gd name="connsiteX9" fmla="*/ 2941379 w 3557896"/>
              <a:gd name="connsiteY9" fmla="*/ 2079889 h 2550127"/>
              <a:gd name="connsiteX10" fmla="*/ 2894829 w 3557896"/>
              <a:gd name="connsiteY10" fmla="*/ 2217786 h 2550127"/>
              <a:gd name="connsiteX11" fmla="*/ 2769209 w 3557896"/>
              <a:gd name="connsiteY11" fmla="*/ 2256532 h 2550127"/>
              <a:gd name="connsiteX12" fmla="*/ 2809176 w 3557896"/>
              <a:gd name="connsiteY12" fmla="*/ 2366397 h 2550127"/>
              <a:gd name="connsiteX13" fmla="*/ 2930362 w 3557896"/>
              <a:gd name="connsiteY13" fmla="*/ 2471951 h 2550127"/>
              <a:gd name="connsiteX14" fmla="*/ 2955949 w 3557896"/>
              <a:gd name="connsiteY14" fmla="*/ 2546842 h 2550127"/>
              <a:gd name="connsiteX15" fmla="*/ 1013671 w 3557896"/>
              <a:gd name="connsiteY15" fmla="*/ 2536152 h 2550127"/>
              <a:gd name="connsiteX16" fmla="*/ 986256 w 3557896"/>
              <a:gd name="connsiteY16" fmla="*/ 2301182 h 2550127"/>
              <a:gd name="connsiteX17" fmla="*/ 827913 w 3557896"/>
              <a:gd name="connsiteY17" fmla="*/ 2214750 h 2550127"/>
              <a:gd name="connsiteX18" fmla="*/ 756822 w 3557896"/>
              <a:gd name="connsiteY18" fmla="*/ 2534734 h 2550127"/>
              <a:gd name="connsiteX19" fmla="*/ 371132 w 3557896"/>
              <a:gd name="connsiteY19" fmla="*/ 2537250 h 2550127"/>
              <a:gd name="connsiteX20" fmla="*/ 348743 w 3557896"/>
              <a:gd name="connsiteY20" fmla="*/ 2419174 h 2550127"/>
              <a:gd name="connsiteX21" fmla="*/ 486672 w 3557896"/>
              <a:gd name="connsiteY21" fmla="*/ 2208922 h 2550127"/>
              <a:gd name="connsiteX22" fmla="*/ 381640 w 3557896"/>
              <a:gd name="connsiteY22" fmla="*/ 2185886 h 2550127"/>
              <a:gd name="connsiteX23" fmla="*/ 249591 w 3557896"/>
              <a:gd name="connsiteY23" fmla="*/ 2087429 h 2550127"/>
              <a:gd name="connsiteX24" fmla="*/ 284705 w 3557896"/>
              <a:gd name="connsiteY24" fmla="*/ 1831760 h 2550127"/>
              <a:gd name="connsiteX25" fmla="*/ 2593 w 3557896"/>
              <a:gd name="connsiteY25" fmla="*/ 1522017 h 2550127"/>
              <a:gd name="connsiteX26" fmla="*/ 192716 w 3557896"/>
              <a:gd name="connsiteY26" fmla="*/ 1581148 h 2550127"/>
              <a:gd name="connsiteX27" fmla="*/ 138395 w 3557896"/>
              <a:gd name="connsiteY27" fmla="*/ 1454400 h 2550127"/>
              <a:gd name="connsiteX28" fmla="*/ 156502 w 3557896"/>
              <a:gd name="connsiteY28" fmla="*/ 1255223 h 2550127"/>
              <a:gd name="connsiteX29" fmla="*/ 156502 w 3557896"/>
              <a:gd name="connsiteY29" fmla="*/ 939314 h 2550127"/>
              <a:gd name="connsiteX30" fmla="*/ 192716 w 3557896"/>
              <a:gd name="connsiteY30" fmla="*/ 404438 h 2550127"/>
              <a:gd name="connsiteX31" fmla="*/ 944154 w 3557896"/>
              <a:gd name="connsiteY31" fmla="*/ 213594 h 2550127"/>
              <a:gd name="connsiteX32" fmla="*/ 898886 w 3557896"/>
              <a:gd name="connsiteY32" fmla="*/ 186914 h 2550127"/>
              <a:gd name="connsiteX33" fmla="*/ 889833 w 3557896"/>
              <a:gd name="connsiteY33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89397 w 3557896"/>
              <a:gd name="connsiteY6" fmla="*/ 2121358 h 2550127"/>
              <a:gd name="connsiteX7" fmla="*/ 3109060 w 3557896"/>
              <a:gd name="connsiteY7" fmla="*/ 1709124 h 2550127"/>
              <a:gd name="connsiteX8" fmla="*/ 2923554 w 3557896"/>
              <a:gd name="connsiteY8" fmla="*/ 1829422 h 2550127"/>
              <a:gd name="connsiteX9" fmla="*/ 2941379 w 3557896"/>
              <a:gd name="connsiteY9" fmla="*/ 2079889 h 2550127"/>
              <a:gd name="connsiteX10" fmla="*/ 2894829 w 3557896"/>
              <a:gd name="connsiteY10" fmla="*/ 2217786 h 2550127"/>
              <a:gd name="connsiteX11" fmla="*/ 2769209 w 3557896"/>
              <a:gd name="connsiteY11" fmla="*/ 2256532 h 2550127"/>
              <a:gd name="connsiteX12" fmla="*/ 2809176 w 3557896"/>
              <a:gd name="connsiteY12" fmla="*/ 2366397 h 2550127"/>
              <a:gd name="connsiteX13" fmla="*/ 2930362 w 3557896"/>
              <a:gd name="connsiteY13" fmla="*/ 2471951 h 2550127"/>
              <a:gd name="connsiteX14" fmla="*/ 2955949 w 3557896"/>
              <a:gd name="connsiteY14" fmla="*/ 2546842 h 2550127"/>
              <a:gd name="connsiteX15" fmla="*/ 1013671 w 3557896"/>
              <a:gd name="connsiteY15" fmla="*/ 2536152 h 2550127"/>
              <a:gd name="connsiteX16" fmla="*/ 986256 w 3557896"/>
              <a:gd name="connsiteY16" fmla="*/ 2301182 h 2550127"/>
              <a:gd name="connsiteX17" fmla="*/ 827913 w 3557896"/>
              <a:gd name="connsiteY17" fmla="*/ 2214750 h 2550127"/>
              <a:gd name="connsiteX18" fmla="*/ 756822 w 3557896"/>
              <a:gd name="connsiteY18" fmla="*/ 2534734 h 2550127"/>
              <a:gd name="connsiteX19" fmla="*/ 371132 w 3557896"/>
              <a:gd name="connsiteY19" fmla="*/ 2537250 h 2550127"/>
              <a:gd name="connsiteX20" fmla="*/ 348743 w 3557896"/>
              <a:gd name="connsiteY20" fmla="*/ 2419174 h 2550127"/>
              <a:gd name="connsiteX21" fmla="*/ 486672 w 3557896"/>
              <a:gd name="connsiteY21" fmla="*/ 2208922 h 2550127"/>
              <a:gd name="connsiteX22" fmla="*/ 381640 w 3557896"/>
              <a:gd name="connsiteY22" fmla="*/ 2185886 h 2550127"/>
              <a:gd name="connsiteX23" fmla="*/ 249591 w 3557896"/>
              <a:gd name="connsiteY23" fmla="*/ 2087429 h 2550127"/>
              <a:gd name="connsiteX24" fmla="*/ 284705 w 3557896"/>
              <a:gd name="connsiteY24" fmla="*/ 1831760 h 2550127"/>
              <a:gd name="connsiteX25" fmla="*/ 2593 w 3557896"/>
              <a:gd name="connsiteY25" fmla="*/ 1522017 h 2550127"/>
              <a:gd name="connsiteX26" fmla="*/ 192716 w 3557896"/>
              <a:gd name="connsiteY26" fmla="*/ 1581148 h 2550127"/>
              <a:gd name="connsiteX27" fmla="*/ 138395 w 3557896"/>
              <a:gd name="connsiteY27" fmla="*/ 1454400 h 2550127"/>
              <a:gd name="connsiteX28" fmla="*/ 156502 w 3557896"/>
              <a:gd name="connsiteY28" fmla="*/ 1255223 h 2550127"/>
              <a:gd name="connsiteX29" fmla="*/ 156502 w 3557896"/>
              <a:gd name="connsiteY29" fmla="*/ 939314 h 2550127"/>
              <a:gd name="connsiteX30" fmla="*/ 192716 w 3557896"/>
              <a:gd name="connsiteY30" fmla="*/ 404438 h 2550127"/>
              <a:gd name="connsiteX31" fmla="*/ 944154 w 3557896"/>
              <a:gd name="connsiteY31" fmla="*/ 213594 h 2550127"/>
              <a:gd name="connsiteX32" fmla="*/ 898886 w 3557896"/>
              <a:gd name="connsiteY32" fmla="*/ 186914 h 2550127"/>
              <a:gd name="connsiteX33" fmla="*/ 889833 w 3557896"/>
              <a:gd name="connsiteY33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89397 w 3557896"/>
              <a:gd name="connsiteY6" fmla="*/ 2121358 h 2550127"/>
              <a:gd name="connsiteX7" fmla="*/ 3109060 w 3557896"/>
              <a:gd name="connsiteY7" fmla="*/ 1709124 h 2550127"/>
              <a:gd name="connsiteX8" fmla="*/ 2938243 w 3557896"/>
              <a:gd name="connsiteY8" fmla="*/ 1829422 h 2550127"/>
              <a:gd name="connsiteX9" fmla="*/ 2941379 w 3557896"/>
              <a:gd name="connsiteY9" fmla="*/ 2079889 h 2550127"/>
              <a:gd name="connsiteX10" fmla="*/ 2894829 w 3557896"/>
              <a:gd name="connsiteY10" fmla="*/ 2217786 h 2550127"/>
              <a:gd name="connsiteX11" fmla="*/ 2769209 w 3557896"/>
              <a:gd name="connsiteY11" fmla="*/ 2256532 h 2550127"/>
              <a:gd name="connsiteX12" fmla="*/ 2809176 w 3557896"/>
              <a:gd name="connsiteY12" fmla="*/ 2366397 h 2550127"/>
              <a:gd name="connsiteX13" fmla="*/ 2930362 w 3557896"/>
              <a:gd name="connsiteY13" fmla="*/ 2471951 h 2550127"/>
              <a:gd name="connsiteX14" fmla="*/ 2955949 w 3557896"/>
              <a:gd name="connsiteY14" fmla="*/ 2546842 h 2550127"/>
              <a:gd name="connsiteX15" fmla="*/ 1013671 w 3557896"/>
              <a:gd name="connsiteY15" fmla="*/ 2536152 h 2550127"/>
              <a:gd name="connsiteX16" fmla="*/ 986256 w 3557896"/>
              <a:gd name="connsiteY16" fmla="*/ 2301182 h 2550127"/>
              <a:gd name="connsiteX17" fmla="*/ 827913 w 3557896"/>
              <a:gd name="connsiteY17" fmla="*/ 2214750 h 2550127"/>
              <a:gd name="connsiteX18" fmla="*/ 756822 w 3557896"/>
              <a:gd name="connsiteY18" fmla="*/ 2534734 h 2550127"/>
              <a:gd name="connsiteX19" fmla="*/ 371132 w 3557896"/>
              <a:gd name="connsiteY19" fmla="*/ 2537250 h 2550127"/>
              <a:gd name="connsiteX20" fmla="*/ 348743 w 3557896"/>
              <a:gd name="connsiteY20" fmla="*/ 2419174 h 2550127"/>
              <a:gd name="connsiteX21" fmla="*/ 486672 w 3557896"/>
              <a:gd name="connsiteY21" fmla="*/ 2208922 h 2550127"/>
              <a:gd name="connsiteX22" fmla="*/ 381640 w 3557896"/>
              <a:gd name="connsiteY22" fmla="*/ 2185886 h 2550127"/>
              <a:gd name="connsiteX23" fmla="*/ 249591 w 3557896"/>
              <a:gd name="connsiteY23" fmla="*/ 2087429 h 2550127"/>
              <a:gd name="connsiteX24" fmla="*/ 284705 w 3557896"/>
              <a:gd name="connsiteY24" fmla="*/ 1831760 h 2550127"/>
              <a:gd name="connsiteX25" fmla="*/ 2593 w 3557896"/>
              <a:gd name="connsiteY25" fmla="*/ 1522017 h 2550127"/>
              <a:gd name="connsiteX26" fmla="*/ 192716 w 3557896"/>
              <a:gd name="connsiteY26" fmla="*/ 1581148 h 2550127"/>
              <a:gd name="connsiteX27" fmla="*/ 138395 w 3557896"/>
              <a:gd name="connsiteY27" fmla="*/ 1454400 h 2550127"/>
              <a:gd name="connsiteX28" fmla="*/ 156502 w 3557896"/>
              <a:gd name="connsiteY28" fmla="*/ 1255223 h 2550127"/>
              <a:gd name="connsiteX29" fmla="*/ 156502 w 3557896"/>
              <a:gd name="connsiteY29" fmla="*/ 939314 h 2550127"/>
              <a:gd name="connsiteX30" fmla="*/ 192716 w 3557896"/>
              <a:gd name="connsiteY30" fmla="*/ 404438 h 2550127"/>
              <a:gd name="connsiteX31" fmla="*/ 944154 w 3557896"/>
              <a:gd name="connsiteY31" fmla="*/ 213594 h 2550127"/>
              <a:gd name="connsiteX32" fmla="*/ 898886 w 3557896"/>
              <a:gd name="connsiteY32" fmla="*/ 186914 h 2550127"/>
              <a:gd name="connsiteX33" fmla="*/ 889833 w 3557896"/>
              <a:gd name="connsiteY33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89397 w 3557896"/>
              <a:gd name="connsiteY6" fmla="*/ 2121358 h 2550127"/>
              <a:gd name="connsiteX7" fmla="*/ 3109060 w 3557896"/>
              <a:gd name="connsiteY7" fmla="*/ 1709124 h 2550127"/>
              <a:gd name="connsiteX8" fmla="*/ 2938243 w 3557896"/>
              <a:gd name="connsiteY8" fmla="*/ 1829422 h 2550127"/>
              <a:gd name="connsiteX9" fmla="*/ 2959741 w 3557896"/>
              <a:gd name="connsiteY9" fmla="*/ 2102508 h 2550127"/>
              <a:gd name="connsiteX10" fmla="*/ 2894829 w 3557896"/>
              <a:gd name="connsiteY10" fmla="*/ 2217786 h 2550127"/>
              <a:gd name="connsiteX11" fmla="*/ 2769209 w 3557896"/>
              <a:gd name="connsiteY11" fmla="*/ 2256532 h 2550127"/>
              <a:gd name="connsiteX12" fmla="*/ 2809176 w 3557896"/>
              <a:gd name="connsiteY12" fmla="*/ 2366397 h 2550127"/>
              <a:gd name="connsiteX13" fmla="*/ 2930362 w 3557896"/>
              <a:gd name="connsiteY13" fmla="*/ 2471951 h 2550127"/>
              <a:gd name="connsiteX14" fmla="*/ 2955949 w 3557896"/>
              <a:gd name="connsiteY14" fmla="*/ 2546842 h 2550127"/>
              <a:gd name="connsiteX15" fmla="*/ 1013671 w 3557896"/>
              <a:gd name="connsiteY15" fmla="*/ 2536152 h 2550127"/>
              <a:gd name="connsiteX16" fmla="*/ 986256 w 3557896"/>
              <a:gd name="connsiteY16" fmla="*/ 2301182 h 2550127"/>
              <a:gd name="connsiteX17" fmla="*/ 827913 w 3557896"/>
              <a:gd name="connsiteY17" fmla="*/ 2214750 h 2550127"/>
              <a:gd name="connsiteX18" fmla="*/ 756822 w 3557896"/>
              <a:gd name="connsiteY18" fmla="*/ 2534734 h 2550127"/>
              <a:gd name="connsiteX19" fmla="*/ 371132 w 3557896"/>
              <a:gd name="connsiteY19" fmla="*/ 2537250 h 2550127"/>
              <a:gd name="connsiteX20" fmla="*/ 348743 w 3557896"/>
              <a:gd name="connsiteY20" fmla="*/ 2419174 h 2550127"/>
              <a:gd name="connsiteX21" fmla="*/ 486672 w 3557896"/>
              <a:gd name="connsiteY21" fmla="*/ 2208922 h 2550127"/>
              <a:gd name="connsiteX22" fmla="*/ 381640 w 3557896"/>
              <a:gd name="connsiteY22" fmla="*/ 2185886 h 2550127"/>
              <a:gd name="connsiteX23" fmla="*/ 249591 w 3557896"/>
              <a:gd name="connsiteY23" fmla="*/ 2087429 h 2550127"/>
              <a:gd name="connsiteX24" fmla="*/ 284705 w 3557896"/>
              <a:gd name="connsiteY24" fmla="*/ 1831760 h 2550127"/>
              <a:gd name="connsiteX25" fmla="*/ 2593 w 3557896"/>
              <a:gd name="connsiteY25" fmla="*/ 1522017 h 2550127"/>
              <a:gd name="connsiteX26" fmla="*/ 192716 w 3557896"/>
              <a:gd name="connsiteY26" fmla="*/ 1581148 h 2550127"/>
              <a:gd name="connsiteX27" fmla="*/ 138395 w 3557896"/>
              <a:gd name="connsiteY27" fmla="*/ 1454400 h 2550127"/>
              <a:gd name="connsiteX28" fmla="*/ 156502 w 3557896"/>
              <a:gd name="connsiteY28" fmla="*/ 1255223 h 2550127"/>
              <a:gd name="connsiteX29" fmla="*/ 156502 w 3557896"/>
              <a:gd name="connsiteY29" fmla="*/ 939314 h 2550127"/>
              <a:gd name="connsiteX30" fmla="*/ 192716 w 3557896"/>
              <a:gd name="connsiteY30" fmla="*/ 404438 h 2550127"/>
              <a:gd name="connsiteX31" fmla="*/ 944154 w 3557896"/>
              <a:gd name="connsiteY31" fmla="*/ 213594 h 2550127"/>
              <a:gd name="connsiteX32" fmla="*/ 898886 w 3557896"/>
              <a:gd name="connsiteY32" fmla="*/ 186914 h 2550127"/>
              <a:gd name="connsiteX33" fmla="*/ 889833 w 3557896"/>
              <a:gd name="connsiteY33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89397 w 3557896"/>
              <a:gd name="connsiteY6" fmla="*/ 2121358 h 2550127"/>
              <a:gd name="connsiteX7" fmla="*/ 3109060 w 3557896"/>
              <a:gd name="connsiteY7" fmla="*/ 1709124 h 2550127"/>
              <a:gd name="connsiteX8" fmla="*/ 2938243 w 3557896"/>
              <a:gd name="connsiteY8" fmla="*/ 1829422 h 2550127"/>
              <a:gd name="connsiteX9" fmla="*/ 2959741 w 3557896"/>
              <a:gd name="connsiteY9" fmla="*/ 2102508 h 2550127"/>
              <a:gd name="connsiteX10" fmla="*/ 2894829 w 3557896"/>
              <a:gd name="connsiteY10" fmla="*/ 2217786 h 2550127"/>
              <a:gd name="connsiteX11" fmla="*/ 2769209 w 3557896"/>
              <a:gd name="connsiteY11" fmla="*/ 2256532 h 2550127"/>
              <a:gd name="connsiteX12" fmla="*/ 2809176 w 3557896"/>
              <a:gd name="connsiteY12" fmla="*/ 2366397 h 2550127"/>
              <a:gd name="connsiteX13" fmla="*/ 2930362 w 3557896"/>
              <a:gd name="connsiteY13" fmla="*/ 2471951 h 2550127"/>
              <a:gd name="connsiteX14" fmla="*/ 2955949 w 3557896"/>
              <a:gd name="connsiteY14" fmla="*/ 2546842 h 2550127"/>
              <a:gd name="connsiteX15" fmla="*/ 1013671 w 3557896"/>
              <a:gd name="connsiteY15" fmla="*/ 2536152 h 2550127"/>
              <a:gd name="connsiteX16" fmla="*/ 986256 w 3557896"/>
              <a:gd name="connsiteY16" fmla="*/ 2301182 h 2550127"/>
              <a:gd name="connsiteX17" fmla="*/ 827913 w 3557896"/>
              <a:gd name="connsiteY17" fmla="*/ 2214750 h 2550127"/>
              <a:gd name="connsiteX18" fmla="*/ 756822 w 3557896"/>
              <a:gd name="connsiteY18" fmla="*/ 2534734 h 2550127"/>
              <a:gd name="connsiteX19" fmla="*/ 371132 w 3557896"/>
              <a:gd name="connsiteY19" fmla="*/ 2537250 h 2550127"/>
              <a:gd name="connsiteX20" fmla="*/ 348743 w 3557896"/>
              <a:gd name="connsiteY20" fmla="*/ 2419174 h 2550127"/>
              <a:gd name="connsiteX21" fmla="*/ 486672 w 3557896"/>
              <a:gd name="connsiteY21" fmla="*/ 2208922 h 2550127"/>
              <a:gd name="connsiteX22" fmla="*/ 381640 w 3557896"/>
              <a:gd name="connsiteY22" fmla="*/ 2185886 h 2550127"/>
              <a:gd name="connsiteX23" fmla="*/ 249591 w 3557896"/>
              <a:gd name="connsiteY23" fmla="*/ 2087429 h 2550127"/>
              <a:gd name="connsiteX24" fmla="*/ 284705 w 3557896"/>
              <a:gd name="connsiteY24" fmla="*/ 1831760 h 2550127"/>
              <a:gd name="connsiteX25" fmla="*/ 2593 w 3557896"/>
              <a:gd name="connsiteY25" fmla="*/ 1522017 h 2550127"/>
              <a:gd name="connsiteX26" fmla="*/ 192716 w 3557896"/>
              <a:gd name="connsiteY26" fmla="*/ 1581148 h 2550127"/>
              <a:gd name="connsiteX27" fmla="*/ 138395 w 3557896"/>
              <a:gd name="connsiteY27" fmla="*/ 1454400 h 2550127"/>
              <a:gd name="connsiteX28" fmla="*/ 156502 w 3557896"/>
              <a:gd name="connsiteY28" fmla="*/ 1255223 h 2550127"/>
              <a:gd name="connsiteX29" fmla="*/ 156502 w 3557896"/>
              <a:gd name="connsiteY29" fmla="*/ 939314 h 2550127"/>
              <a:gd name="connsiteX30" fmla="*/ 192716 w 3557896"/>
              <a:gd name="connsiteY30" fmla="*/ 404438 h 2550127"/>
              <a:gd name="connsiteX31" fmla="*/ 944154 w 3557896"/>
              <a:gd name="connsiteY31" fmla="*/ 213594 h 2550127"/>
              <a:gd name="connsiteX32" fmla="*/ 898886 w 3557896"/>
              <a:gd name="connsiteY32" fmla="*/ 186914 h 2550127"/>
              <a:gd name="connsiteX33" fmla="*/ 889833 w 3557896"/>
              <a:gd name="connsiteY33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89397 w 3557896"/>
              <a:gd name="connsiteY6" fmla="*/ 2121358 h 2550127"/>
              <a:gd name="connsiteX7" fmla="*/ 3109060 w 3557896"/>
              <a:gd name="connsiteY7" fmla="*/ 1709124 h 2550127"/>
              <a:gd name="connsiteX8" fmla="*/ 2938243 w 3557896"/>
              <a:gd name="connsiteY8" fmla="*/ 1829422 h 2550127"/>
              <a:gd name="connsiteX9" fmla="*/ 2959741 w 3557896"/>
              <a:gd name="connsiteY9" fmla="*/ 2102508 h 2550127"/>
              <a:gd name="connsiteX10" fmla="*/ 2894829 w 3557896"/>
              <a:gd name="connsiteY10" fmla="*/ 2217786 h 2550127"/>
              <a:gd name="connsiteX11" fmla="*/ 2769209 w 3557896"/>
              <a:gd name="connsiteY11" fmla="*/ 2256532 h 2550127"/>
              <a:gd name="connsiteX12" fmla="*/ 2809176 w 3557896"/>
              <a:gd name="connsiteY12" fmla="*/ 2366397 h 2550127"/>
              <a:gd name="connsiteX13" fmla="*/ 2930362 w 3557896"/>
              <a:gd name="connsiteY13" fmla="*/ 2471951 h 2550127"/>
              <a:gd name="connsiteX14" fmla="*/ 2955949 w 3557896"/>
              <a:gd name="connsiteY14" fmla="*/ 2546842 h 2550127"/>
              <a:gd name="connsiteX15" fmla="*/ 1013671 w 3557896"/>
              <a:gd name="connsiteY15" fmla="*/ 2536152 h 2550127"/>
              <a:gd name="connsiteX16" fmla="*/ 986256 w 3557896"/>
              <a:gd name="connsiteY16" fmla="*/ 2301182 h 2550127"/>
              <a:gd name="connsiteX17" fmla="*/ 827913 w 3557896"/>
              <a:gd name="connsiteY17" fmla="*/ 2214750 h 2550127"/>
              <a:gd name="connsiteX18" fmla="*/ 756822 w 3557896"/>
              <a:gd name="connsiteY18" fmla="*/ 2534734 h 2550127"/>
              <a:gd name="connsiteX19" fmla="*/ 371132 w 3557896"/>
              <a:gd name="connsiteY19" fmla="*/ 2537250 h 2550127"/>
              <a:gd name="connsiteX20" fmla="*/ 348743 w 3557896"/>
              <a:gd name="connsiteY20" fmla="*/ 2419174 h 2550127"/>
              <a:gd name="connsiteX21" fmla="*/ 486672 w 3557896"/>
              <a:gd name="connsiteY21" fmla="*/ 2208922 h 2550127"/>
              <a:gd name="connsiteX22" fmla="*/ 381640 w 3557896"/>
              <a:gd name="connsiteY22" fmla="*/ 2185886 h 2550127"/>
              <a:gd name="connsiteX23" fmla="*/ 249591 w 3557896"/>
              <a:gd name="connsiteY23" fmla="*/ 2087429 h 2550127"/>
              <a:gd name="connsiteX24" fmla="*/ 284705 w 3557896"/>
              <a:gd name="connsiteY24" fmla="*/ 1831760 h 2550127"/>
              <a:gd name="connsiteX25" fmla="*/ 2593 w 3557896"/>
              <a:gd name="connsiteY25" fmla="*/ 1522017 h 2550127"/>
              <a:gd name="connsiteX26" fmla="*/ 192716 w 3557896"/>
              <a:gd name="connsiteY26" fmla="*/ 1581148 h 2550127"/>
              <a:gd name="connsiteX27" fmla="*/ 138395 w 3557896"/>
              <a:gd name="connsiteY27" fmla="*/ 1454400 h 2550127"/>
              <a:gd name="connsiteX28" fmla="*/ 156502 w 3557896"/>
              <a:gd name="connsiteY28" fmla="*/ 1255223 h 2550127"/>
              <a:gd name="connsiteX29" fmla="*/ 156502 w 3557896"/>
              <a:gd name="connsiteY29" fmla="*/ 939314 h 2550127"/>
              <a:gd name="connsiteX30" fmla="*/ 192716 w 3557896"/>
              <a:gd name="connsiteY30" fmla="*/ 404438 h 2550127"/>
              <a:gd name="connsiteX31" fmla="*/ 944154 w 3557896"/>
              <a:gd name="connsiteY31" fmla="*/ 213594 h 2550127"/>
              <a:gd name="connsiteX32" fmla="*/ 898886 w 3557896"/>
              <a:gd name="connsiteY32" fmla="*/ 186914 h 2550127"/>
              <a:gd name="connsiteX33" fmla="*/ 889833 w 3557896"/>
              <a:gd name="connsiteY33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89397 w 3557896"/>
              <a:gd name="connsiteY6" fmla="*/ 2121358 h 2550127"/>
              <a:gd name="connsiteX7" fmla="*/ 3109060 w 3557896"/>
              <a:gd name="connsiteY7" fmla="*/ 1709124 h 2550127"/>
              <a:gd name="connsiteX8" fmla="*/ 2938243 w 3557896"/>
              <a:gd name="connsiteY8" fmla="*/ 1829422 h 2550127"/>
              <a:gd name="connsiteX9" fmla="*/ 2959741 w 3557896"/>
              <a:gd name="connsiteY9" fmla="*/ 2102508 h 2550127"/>
              <a:gd name="connsiteX10" fmla="*/ 2894829 w 3557896"/>
              <a:gd name="connsiteY10" fmla="*/ 2217786 h 2550127"/>
              <a:gd name="connsiteX11" fmla="*/ 2769209 w 3557896"/>
              <a:gd name="connsiteY11" fmla="*/ 2256532 h 2550127"/>
              <a:gd name="connsiteX12" fmla="*/ 2809176 w 3557896"/>
              <a:gd name="connsiteY12" fmla="*/ 2366397 h 2550127"/>
              <a:gd name="connsiteX13" fmla="*/ 2930362 w 3557896"/>
              <a:gd name="connsiteY13" fmla="*/ 2471951 h 2550127"/>
              <a:gd name="connsiteX14" fmla="*/ 2955949 w 3557896"/>
              <a:gd name="connsiteY14" fmla="*/ 2546842 h 2550127"/>
              <a:gd name="connsiteX15" fmla="*/ 1013671 w 3557896"/>
              <a:gd name="connsiteY15" fmla="*/ 2536152 h 2550127"/>
              <a:gd name="connsiteX16" fmla="*/ 986256 w 3557896"/>
              <a:gd name="connsiteY16" fmla="*/ 2301182 h 2550127"/>
              <a:gd name="connsiteX17" fmla="*/ 827913 w 3557896"/>
              <a:gd name="connsiteY17" fmla="*/ 2214750 h 2550127"/>
              <a:gd name="connsiteX18" fmla="*/ 756822 w 3557896"/>
              <a:gd name="connsiteY18" fmla="*/ 2534734 h 2550127"/>
              <a:gd name="connsiteX19" fmla="*/ 371132 w 3557896"/>
              <a:gd name="connsiteY19" fmla="*/ 2537250 h 2550127"/>
              <a:gd name="connsiteX20" fmla="*/ 348743 w 3557896"/>
              <a:gd name="connsiteY20" fmla="*/ 2419174 h 2550127"/>
              <a:gd name="connsiteX21" fmla="*/ 486672 w 3557896"/>
              <a:gd name="connsiteY21" fmla="*/ 2208922 h 2550127"/>
              <a:gd name="connsiteX22" fmla="*/ 381640 w 3557896"/>
              <a:gd name="connsiteY22" fmla="*/ 2185886 h 2550127"/>
              <a:gd name="connsiteX23" fmla="*/ 249591 w 3557896"/>
              <a:gd name="connsiteY23" fmla="*/ 2087429 h 2550127"/>
              <a:gd name="connsiteX24" fmla="*/ 284705 w 3557896"/>
              <a:gd name="connsiteY24" fmla="*/ 1831760 h 2550127"/>
              <a:gd name="connsiteX25" fmla="*/ 2593 w 3557896"/>
              <a:gd name="connsiteY25" fmla="*/ 1522017 h 2550127"/>
              <a:gd name="connsiteX26" fmla="*/ 192716 w 3557896"/>
              <a:gd name="connsiteY26" fmla="*/ 1581148 h 2550127"/>
              <a:gd name="connsiteX27" fmla="*/ 138395 w 3557896"/>
              <a:gd name="connsiteY27" fmla="*/ 1454400 h 2550127"/>
              <a:gd name="connsiteX28" fmla="*/ 156502 w 3557896"/>
              <a:gd name="connsiteY28" fmla="*/ 1255223 h 2550127"/>
              <a:gd name="connsiteX29" fmla="*/ 156502 w 3557896"/>
              <a:gd name="connsiteY29" fmla="*/ 939314 h 2550127"/>
              <a:gd name="connsiteX30" fmla="*/ 192716 w 3557896"/>
              <a:gd name="connsiteY30" fmla="*/ 404438 h 2550127"/>
              <a:gd name="connsiteX31" fmla="*/ 944154 w 3557896"/>
              <a:gd name="connsiteY31" fmla="*/ 213594 h 2550127"/>
              <a:gd name="connsiteX32" fmla="*/ 898886 w 3557896"/>
              <a:gd name="connsiteY32" fmla="*/ 186914 h 2550127"/>
              <a:gd name="connsiteX33" fmla="*/ 889833 w 3557896"/>
              <a:gd name="connsiteY33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89397 w 3557896"/>
              <a:gd name="connsiteY6" fmla="*/ 2121358 h 2550127"/>
              <a:gd name="connsiteX7" fmla="*/ 3109060 w 3557896"/>
              <a:gd name="connsiteY7" fmla="*/ 1709124 h 2550127"/>
              <a:gd name="connsiteX8" fmla="*/ 2923554 w 3557896"/>
              <a:gd name="connsiteY8" fmla="*/ 1825651 h 2550127"/>
              <a:gd name="connsiteX9" fmla="*/ 2959741 w 3557896"/>
              <a:gd name="connsiteY9" fmla="*/ 2102508 h 2550127"/>
              <a:gd name="connsiteX10" fmla="*/ 2894829 w 3557896"/>
              <a:gd name="connsiteY10" fmla="*/ 2217786 h 2550127"/>
              <a:gd name="connsiteX11" fmla="*/ 2769209 w 3557896"/>
              <a:gd name="connsiteY11" fmla="*/ 2256532 h 2550127"/>
              <a:gd name="connsiteX12" fmla="*/ 2809176 w 3557896"/>
              <a:gd name="connsiteY12" fmla="*/ 2366397 h 2550127"/>
              <a:gd name="connsiteX13" fmla="*/ 2930362 w 3557896"/>
              <a:gd name="connsiteY13" fmla="*/ 2471951 h 2550127"/>
              <a:gd name="connsiteX14" fmla="*/ 2955949 w 3557896"/>
              <a:gd name="connsiteY14" fmla="*/ 2546842 h 2550127"/>
              <a:gd name="connsiteX15" fmla="*/ 1013671 w 3557896"/>
              <a:gd name="connsiteY15" fmla="*/ 2536152 h 2550127"/>
              <a:gd name="connsiteX16" fmla="*/ 986256 w 3557896"/>
              <a:gd name="connsiteY16" fmla="*/ 2301182 h 2550127"/>
              <a:gd name="connsiteX17" fmla="*/ 827913 w 3557896"/>
              <a:gd name="connsiteY17" fmla="*/ 2214750 h 2550127"/>
              <a:gd name="connsiteX18" fmla="*/ 756822 w 3557896"/>
              <a:gd name="connsiteY18" fmla="*/ 2534734 h 2550127"/>
              <a:gd name="connsiteX19" fmla="*/ 371132 w 3557896"/>
              <a:gd name="connsiteY19" fmla="*/ 2537250 h 2550127"/>
              <a:gd name="connsiteX20" fmla="*/ 348743 w 3557896"/>
              <a:gd name="connsiteY20" fmla="*/ 2419174 h 2550127"/>
              <a:gd name="connsiteX21" fmla="*/ 486672 w 3557896"/>
              <a:gd name="connsiteY21" fmla="*/ 2208922 h 2550127"/>
              <a:gd name="connsiteX22" fmla="*/ 381640 w 3557896"/>
              <a:gd name="connsiteY22" fmla="*/ 2185886 h 2550127"/>
              <a:gd name="connsiteX23" fmla="*/ 249591 w 3557896"/>
              <a:gd name="connsiteY23" fmla="*/ 2087429 h 2550127"/>
              <a:gd name="connsiteX24" fmla="*/ 284705 w 3557896"/>
              <a:gd name="connsiteY24" fmla="*/ 1831760 h 2550127"/>
              <a:gd name="connsiteX25" fmla="*/ 2593 w 3557896"/>
              <a:gd name="connsiteY25" fmla="*/ 1522017 h 2550127"/>
              <a:gd name="connsiteX26" fmla="*/ 192716 w 3557896"/>
              <a:gd name="connsiteY26" fmla="*/ 1581148 h 2550127"/>
              <a:gd name="connsiteX27" fmla="*/ 138395 w 3557896"/>
              <a:gd name="connsiteY27" fmla="*/ 1454400 h 2550127"/>
              <a:gd name="connsiteX28" fmla="*/ 156502 w 3557896"/>
              <a:gd name="connsiteY28" fmla="*/ 1255223 h 2550127"/>
              <a:gd name="connsiteX29" fmla="*/ 156502 w 3557896"/>
              <a:gd name="connsiteY29" fmla="*/ 939314 h 2550127"/>
              <a:gd name="connsiteX30" fmla="*/ 192716 w 3557896"/>
              <a:gd name="connsiteY30" fmla="*/ 404438 h 2550127"/>
              <a:gd name="connsiteX31" fmla="*/ 944154 w 3557896"/>
              <a:gd name="connsiteY31" fmla="*/ 213594 h 2550127"/>
              <a:gd name="connsiteX32" fmla="*/ 898886 w 3557896"/>
              <a:gd name="connsiteY32" fmla="*/ 186914 h 2550127"/>
              <a:gd name="connsiteX33" fmla="*/ 889833 w 3557896"/>
              <a:gd name="connsiteY33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89397 w 3557896"/>
              <a:gd name="connsiteY6" fmla="*/ 2121358 h 2550127"/>
              <a:gd name="connsiteX7" fmla="*/ 3109060 w 3557896"/>
              <a:gd name="connsiteY7" fmla="*/ 1709124 h 2550127"/>
              <a:gd name="connsiteX8" fmla="*/ 2923554 w 3557896"/>
              <a:gd name="connsiteY8" fmla="*/ 1825651 h 2550127"/>
              <a:gd name="connsiteX9" fmla="*/ 2959741 w 3557896"/>
              <a:gd name="connsiteY9" fmla="*/ 2102508 h 2550127"/>
              <a:gd name="connsiteX10" fmla="*/ 2894829 w 3557896"/>
              <a:gd name="connsiteY10" fmla="*/ 2217786 h 2550127"/>
              <a:gd name="connsiteX11" fmla="*/ 2769209 w 3557896"/>
              <a:gd name="connsiteY11" fmla="*/ 2256532 h 2550127"/>
              <a:gd name="connsiteX12" fmla="*/ 2809176 w 3557896"/>
              <a:gd name="connsiteY12" fmla="*/ 2366397 h 2550127"/>
              <a:gd name="connsiteX13" fmla="*/ 2930362 w 3557896"/>
              <a:gd name="connsiteY13" fmla="*/ 2471951 h 2550127"/>
              <a:gd name="connsiteX14" fmla="*/ 2955949 w 3557896"/>
              <a:gd name="connsiteY14" fmla="*/ 2546842 h 2550127"/>
              <a:gd name="connsiteX15" fmla="*/ 1013671 w 3557896"/>
              <a:gd name="connsiteY15" fmla="*/ 2536152 h 2550127"/>
              <a:gd name="connsiteX16" fmla="*/ 986256 w 3557896"/>
              <a:gd name="connsiteY16" fmla="*/ 2301182 h 2550127"/>
              <a:gd name="connsiteX17" fmla="*/ 827913 w 3557896"/>
              <a:gd name="connsiteY17" fmla="*/ 2214750 h 2550127"/>
              <a:gd name="connsiteX18" fmla="*/ 756822 w 3557896"/>
              <a:gd name="connsiteY18" fmla="*/ 2534734 h 2550127"/>
              <a:gd name="connsiteX19" fmla="*/ 371132 w 3557896"/>
              <a:gd name="connsiteY19" fmla="*/ 2537250 h 2550127"/>
              <a:gd name="connsiteX20" fmla="*/ 348743 w 3557896"/>
              <a:gd name="connsiteY20" fmla="*/ 2419174 h 2550127"/>
              <a:gd name="connsiteX21" fmla="*/ 486672 w 3557896"/>
              <a:gd name="connsiteY21" fmla="*/ 2208922 h 2550127"/>
              <a:gd name="connsiteX22" fmla="*/ 381640 w 3557896"/>
              <a:gd name="connsiteY22" fmla="*/ 2185886 h 2550127"/>
              <a:gd name="connsiteX23" fmla="*/ 249591 w 3557896"/>
              <a:gd name="connsiteY23" fmla="*/ 2087429 h 2550127"/>
              <a:gd name="connsiteX24" fmla="*/ 284705 w 3557896"/>
              <a:gd name="connsiteY24" fmla="*/ 1831760 h 2550127"/>
              <a:gd name="connsiteX25" fmla="*/ 2593 w 3557896"/>
              <a:gd name="connsiteY25" fmla="*/ 1522017 h 2550127"/>
              <a:gd name="connsiteX26" fmla="*/ 192716 w 3557896"/>
              <a:gd name="connsiteY26" fmla="*/ 1581148 h 2550127"/>
              <a:gd name="connsiteX27" fmla="*/ 138395 w 3557896"/>
              <a:gd name="connsiteY27" fmla="*/ 1454400 h 2550127"/>
              <a:gd name="connsiteX28" fmla="*/ 156502 w 3557896"/>
              <a:gd name="connsiteY28" fmla="*/ 1255223 h 2550127"/>
              <a:gd name="connsiteX29" fmla="*/ 156502 w 3557896"/>
              <a:gd name="connsiteY29" fmla="*/ 939314 h 2550127"/>
              <a:gd name="connsiteX30" fmla="*/ 192716 w 3557896"/>
              <a:gd name="connsiteY30" fmla="*/ 404438 h 2550127"/>
              <a:gd name="connsiteX31" fmla="*/ 944154 w 3557896"/>
              <a:gd name="connsiteY31" fmla="*/ 213594 h 2550127"/>
              <a:gd name="connsiteX32" fmla="*/ 898886 w 3557896"/>
              <a:gd name="connsiteY32" fmla="*/ 186914 h 2550127"/>
              <a:gd name="connsiteX33" fmla="*/ 889833 w 3557896"/>
              <a:gd name="connsiteY33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89397 w 3557896"/>
              <a:gd name="connsiteY6" fmla="*/ 2121358 h 2550127"/>
              <a:gd name="connsiteX7" fmla="*/ 3101715 w 3557896"/>
              <a:gd name="connsiteY7" fmla="*/ 1712894 h 2550127"/>
              <a:gd name="connsiteX8" fmla="*/ 2923554 w 3557896"/>
              <a:gd name="connsiteY8" fmla="*/ 1825651 h 2550127"/>
              <a:gd name="connsiteX9" fmla="*/ 2959741 w 3557896"/>
              <a:gd name="connsiteY9" fmla="*/ 2102508 h 2550127"/>
              <a:gd name="connsiteX10" fmla="*/ 2894829 w 3557896"/>
              <a:gd name="connsiteY10" fmla="*/ 2217786 h 2550127"/>
              <a:gd name="connsiteX11" fmla="*/ 2769209 w 3557896"/>
              <a:gd name="connsiteY11" fmla="*/ 2256532 h 2550127"/>
              <a:gd name="connsiteX12" fmla="*/ 2809176 w 3557896"/>
              <a:gd name="connsiteY12" fmla="*/ 2366397 h 2550127"/>
              <a:gd name="connsiteX13" fmla="*/ 2930362 w 3557896"/>
              <a:gd name="connsiteY13" fmla="*/ 2471951 h 2550127"/>
              <a:gd name="connsiteX14" fmla="*/ 2955949 w 3557896"/>
              <a:gd name="connsiteY14" fmla="*/ 2546842 h 2550127"/>
              <a:gd name="connsiteX15" fmla="*/ 1013671 w 3557896"/>
              <a:gd name="connsiteY15" fmla="*/ 2536152 h 2550127"/>
              <a:gd name="connsiteX16" fmla="*/ 986256 w 3557896"/>
              <a:gd name="connsiteY16" fmla="*/ 2301182 h 2550127"/>
              <a:gd name="connsiteX17" fmla="*/ 827913 w 3557896"/>
              <a:gd name="connsiteY17" fmla="*/ 2214750 h 2550127"/>
              <a:gd name="connsiteX18" fmla="*/ 756822 w 3557896"/>
              <a:gd name="connsiteY18" fmla="*/ 2534734 h 2550127"/>
              <a:gd name="connsiteX19" fmla="*/ 371132 w 3557896"/>
              <a:gd name="connsiteY19" fmla="*/ 2537250 h 2550127"/>
              <a:gd name="connsiteX20" fmla="*/ 348743 w 3557896"/>
              <a:gd name="connsiteY20" fmla="*/ 2419174 h 2550127"/>
              <a:gd name="connsiteX21" fmla="*/ 486672 w 3557896"/>
              <a:gd name="connsiteY21" fmla="*/ 2208922 h 2550127"/>
              <a:gd name="connsiteX22" fmla="*/ 381640 w 3557896"/>
              <a:gd name="connsiteY22" fmla="*/ 2185886 h 2550127"/>
              <a:gd name="connsiteX23" fmla="*/ 249591 w 3557896"/>
              <a:gd name="connsiteY23" fmla="*/ 2087429 h 2550127"/>
              <a:gd name="connsiteX24" fmla="*/ 284705 w 3557896"/>
              <a:gd name="connsiteY24" fmla="*/ 1831760 h 2550127"/>
              <a:gd name="connsiteX25" fmla="*/ 2593 w 3557896"/>
              <a:gd name="connsiteY25" fmla="*/ 1522017 h 2550127"/>
              <a:gd name="connsiteX26" fmla="*/ 192716 w 3557896"/>
              <a:gd name="connsiteY26" fmla="*/ 1581148 h 2550127"/>
              <a:gd name="connsiteX27" fmla="*/ 138395 w 3557896"/>
              <a:gd name="connsiteY27" fmla="*/ 1454400 h 2550127"/>
              <a:gd name="connsiteX28" fmla="*/ 156502 w 3557896"/>
              <a:gd name="connsiteY28" fmla="*/ 1255223 h 2550127"/>
              <a:gd name="connsiteX29" fmla="*/ 156502 w 3557896"/>
              <a:gd name="connsiteY29" fmla="*/ 939314 h 2550127"/>
              <a:gd name="connsiteX30" fmla="*/ 192716 w 3557896"/>
              <a:gd name="connsiteY30" fmla="*/ 404438 h 2550127"/>
              <a:gd name="connsiteX31" fmla="*/ 944154 w 3557896"/>
              <a:gd name="connsiteY31" fmla="*/ 213594 h 2550127"/>
              <a:gd name="connsiteX32" fmla="*/ 898886 w 3557896"/>
              <a:gd name="connsiteY32" fmla="*/ 186914 h 2550127"/>
              <a:gd name="connsiteX33" fmla="*/ 889833 w 3557896"/>
              <a:gd name="connsiteY33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89397 w 3557896"/>
              <a:gd name="connsiteY6" fmla="*/ 2121358 h 2550127"/>
              <a:gd name="connsiteX7" fmla="*/ 3101715 w 3557896"/>
              <a:gd name="connsiteY7" fmla="*/ 1712894 h 2550127"/>
              <a:gd name="connsiteX8" fmla="*/ 2923554 w 3557896"/>
              <a:gd name="connsiteY8" fmla="*/ 1825651 h 2550127"/>
              <a:gd name="connsiteX9" fmla="*/ 2959741 w 3557896"/>
              <a:gd name="connsiteY9" fmla="*/ 2102508 h 2550127"/>
              <a:gd name="connsiteX10" fmla="*/ 2894829 w 3557896"/>
              <a:gd name="connsiteY10" fmla="*/ 2217786 h 2550127"/>
              <a:gd name="connsiteX11" fmla="*/ 2769209 w 3557896"/>
              <a:gd name="connsiteY11" fmla="*/ 2256532 h 2550127"/>
              <a:gd name="connsiteX12" fmla="*/ 2809176 w 3557896"/>
              <a:gd name="connsiteY12" fmla="*/ 2366397 h 2550127"/>
              <a:gd name="connsiteX13" fmla="*/ 2930362 w 3557896"/>
              <a:gd name="connsiteY13" fmla="*/ 2471951 h 2550127"/>
              <a:gd name="connsiteX14" fmla="*/ 2955949 w 3557896"/>
              <a:gd name="connsiteY14" fmla="*/ 2546842 h 2550127"/>
              <a:gd name="connsiteX15" fmla="*/ 1013671 w 3557896"/>
              <a:gd name="connsiteY15" fmla="*/ 2536152 h 2550127"/>
              <a:gd name="connsiteX16" fmla="*/ 986256 w 3557896"/>
              <a:gd name="connsiteY16" fmla="*/ 2301182 h 2550127"/>
              <a:gd name="connsiteX17" fmla="*/ 827913 w 3557896"/>
              <a:gd name="connsiteY17" fmla="*/ 2214750 h 2550127"/>
              <a:gd name="connsiteX18" fmla="*/ 756822 w 3557896"/>
              <a:gd name="connsiteY18" fmla="*/ 2534734 h 2550127"/>
              <a:gd name="connsiteX19" fmla="*/ 371132 w 3557896"/>
              <a:gd name="connsiteY19" fmla="*/ 2537250 h 2550127"/>
              <a:gd name="connsiteX20" fmla="*/ 348743 w 3557896"/>
              <a:gd name="connsiteY20" fmla="*/ 2419174 h 2550127"/>
              <a:gd name="connsiteX21" fmla="*/ 486672 w 3557896"/>
              <a:gd name="connsiteY21" fmla="*/ 2208922 h 2550127"/>
              <a:gd name="connsiteX22" fmla="*/ 381640 w 3557896"/>
              <a:gd name="connsiteY22" fmla="*/ 2185886 h 2550127"/>
              <a:gd name="connsiteX23" fmla="*/ 249591 w 3557896"/>
              <a:gd name="connsiteY23" fmla="*/ 2087429 h 2550127"/>
              <a:gd name="connsiteX24" fmla="*/ 284705 w 3557896"/>
              <a:gd name="connsiteY24" fmla="*/ 1831760 h 2550127"/>
              <a:gd name="connsiteX25" fmla="*/ 2593 w 3557896"/>
              <a:gd name="connsiteY25" fmla="*/ 1522017 h 2550127"/>
              <a:gd name="connsiteX26" fmla="*/ 192716 w 3557896"/>
              <a:gd name="connsiteY26" fmla="*/ 1581148 h 2550127"/>
              <a:gd name="connsiteX27" fmla="*/ 138395 w 3557896"/>
              <a:gd name="connsiteY27" fmla="*/ 1454400 h 2550127"/>
              <a:gd name="connsiteX28" fmla="*/ 156502 w 3557896"/>
              <a:gd name="connsiteY28" fmla="*/ 1255223 h 2550127"/>
              <a:gd name="connsiteX29" fmla="*/ 156502 w 3557896"/>
              <a:gd name="connsiteY29" fmla="*/ 939314 h 2550127"/>
              <a:gd name="connsiteX30" fmla="*/ 192716 w 3557896"/>
              <a:gd name="connsiteY30" fmla="*/ 404438 h 2550127"/>
              <a:gd name="connsiteX31" fmla="*/ 944154 w 3557896"/>
              <a:gd name="connsiteY31" fmla="*/ 213594 h 2550127"/>
              <a:gd name="connsiteX32" fmla="*/ 898886 w 3557896"/>
              <a:gd name="connsiteY32" fmla="*/ 186914 h 2550127"/>
              <a:gd name="connsiteX33" fmla="*/ 889833 w 3557896"/>
              <a:gd name="connsiteY33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56347 w 3557896"/>
              <a:gd name="connsiteY6" fmla="*/ 2030882 h 2550127"/>
              <a:gd name="connsiteX7" fmla="*/ 3101715 w 3557896"/>
              <a:gd name="connsiteY7" fmla="*/ 1712894 h 2550127"/>
              <a:gd name="connsiteX8" fmla="*/ 2923554 w 3557896"/>
              <a:gd name="connsiteY8" fmla="*/ 1825651 h 2550127"/>
              <a:gd name="connsiteX9" fmla="*/ 2959741 w 3557896"/>
              <a:gd name="connsiteY9" fmla="*/ 2102508 h 2550127"/>
              <a:gd name="connsiteX10" fmla="*/ 2894829 w 3557896"/>
              <a:gd name="connsiteY10" fmla="*/ 2217786 h 2550127"/>
              <a:gd name="connsiteX11" fmla="*/ 2769209 w 3557896"/>
              <a:gd name="connsiteY11" fmla="*/ 2256532 h 2550127"/>
              <a:gd name="connsiteX12" fmla="*/ 2809176 w 3557896"/>
              <a:gd name="connsiteY12" fmla="*/ 2366397 h 2550127"/>
              <a:gd name="connsiteX13" fmla="*/ 2930362 w 3557896"/>
              <a:gd name="connsiteY13" fmla="*/ 2471951 h 2550127"/>
              <a:gd name="connsiteX14" fmla="*/ 2955949 w 3557896"/>
              <a:gd name="connsiteY14" fmla="*/ 2546842 h 2550127"/>
              <a:gd name="connsiteX15" fmla="*/ 1013671 w 3557896"/>
              <a:gd name="connsiteY15" fmla="*/ 2536152 h 2550127"/>
              <a:gd name="connsiteX16" fmla="*/ 986256 w 3557896"/>
              <a:gd name="connsiteY16" fmla="*/ 2301182 h 2550127"/>
              <a:gd name="connsiteX17" fmla="*/ 827913 w 3557896"/>
              <a:gd name="connsiteY17" fmla="*/ 2214750 h 2550127"/>
              <a:gd name="connsiteX18" fmla="*/ 756822 w 3557896"/>
              <a:gd name="connsiteY18" fmla="*/ 2534734 h 2550127"/>
              <a:gd name="connsiteX19" fmla="*/ 371132 w 3557896"/>
              <a:gd name="connsiteY19" fmla="*/ 2537250 h 2550127"/>
              <a:gd name="connsiteX20" fmla="*/ 348743 w 3557896"/>
              <a:gd name="connsiteY20" fmla="*/ 2419174 h 2550127"/>
              <a:gd name="connsiteX21" fmla="*/ 486672 w 3557896"/>
              <a:gd name="connsiteY21" fmla="*/ 2208922 h 2550127"/>
              <a:gd name="connsiteX22" fmla="*/ 381640 w 3557896"/>
              <a:gd name="connsiteY22" fmla="*/ 2185886 h 2550127"/>
              <a:gd name="connsiteX23" fmla="*/ 249591 w 3557896"/>
              <a:gd name="connsiteY23" fmla="*/ 2087429 h 2550127"/>
              <a:gd name="connsiteX24" fmla="*/ 284705 w 3557896"/>
              <a:gd name="connsiteY24" fmla="*/ 1831760 h 2550127"/>
              <a:gd name="connsiteX25" fmla="*/ 2593 w 3557896"/>
              <a:gd name="connsiteY25" fmla="*/ 1522017 h 2550127"/>
              <a:gd name="connsiteX26" fmla="*/ 192716 w 3557896"/>
              <a:gd name="connsiteY26" fmla="*/ 1581148 h 2550127"/>
              <a:gd name="connsiteX27" fmla="*/ 138395 w 3557896"/>
              <a:gd name="connsiteY27" fmla="*/ 1454400 h 2550127"/>
              <a:gd name="connsiteX28" fmla="*/ 156502 w 3557896"/>
              <a:gd name="connsiteY28" fmla="*/ 1255223 h 2550127"/>
              <a:gd name="connsiteX29" fmla="*/ 156502 w 3557896"/>
              <a:gd name="connsiteY29" fmla="*/ 939314 h 2550127"/>
              <a:gd name="connsiteX30" fmla="*/ 192716 w 3557896"/>
              <a:gd name="connsiteY30" fmla="*/ 404438 h 2550127"/>
              <a:gd name="connsiteX31" fmla="*/ 944154 w 3557896"/>
              <a:gd name="connsiteY31" fmla="*/ 213594 h 2550127"/>
              <a:gd name="connsiteX32" fmla="*/ 898886 w 3557896"/>
              <a:gd name="connsiteY32" fmla="*/ 186914 h 2550127"/>
              <a:gd name="connsiteX33" fmla="*/ 889833 w 3557896"/>
              <a:gd name="connsiteY33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404086 w 3557896"/>
              <a:gd name="connsiteY6" fmla="*/ 1895168 h 2550127"/>
              <a:gd name="connsiteX7" fmla="*/ 3356347 w 3557896"/>
              <a:gd name="connsiteY7" fmla="*/ 2030882 h 2550127"/>
              <a:gd name="connsiteX8" fmla="*/ 3101715 w 3557896"/>
              <a:gd name="connsiteY8" fmla="*/ 1712894 h 2550127"/>
              <a:gd name="connsiteX9" fmla="*/ 2923554 w 3557896"/>
              <a:gd name="connsiteY9" fmla="*/ 1825651 h 2550127"/>
              <a:gd name="connsiteX10" fmla="*/ 2959741 w 3557896"/>
              <a:gd name="connsiteY10" fmla="*/ 2102508 h 2550127"/>
              <a:gd name="connsiteX11" fmla="*/ 2894829 w 3557896"/>
              <a:gd name="connsiteY11" fmla="*/ 2217786 h 2550127"/>
              <a:gd name="connsiteX12" fmla="*/ 2769209 w 3557896"/>
              <a:gd name="connsiteY12" fmla="*/ 2256532 h 2550127"/>
              <a:gd name="connsiteX13" fmla="*/ 2809176 w 3557896"/>
              <a:gd name="connsiteY13" fmla="*/ 2366397 h 2550127"/>
              <a:gd name="connsiteX14" fmla="*/ 2930362 w 3557896"/>
              <a:gd name="connsiteY14" fmla="*/ 2471951 h 2550127"/>
              <a:gd name="connsiteX15" fmla="*/ 2955949 w 3557896"/>
              <a:gd name="connsiteY15" fmla="*/ 2546842 h 2550127"/>
              <a:gd name="connsiteX16" fmla="*/ 1013671 w 3557896"/>
              <a:gd name="connsiteY16" fmla="*/ 2536152 h 2550127"/>
              <a:gd name="connsiteX17" fmla="*/ 986256 w 3557896"/>
              <a:gd name="connsiteY17" fmla="*/ 2301182 h 2550127"/>
              <a:gd name="connsiteX18" fmla="*/ 827913 w 3557896"/>
              <a:gd name="connsiteY18" fmla="*/ 2214750 h 2550127"/>
              <a:gd name="connsiteX19" fmla="*/ 756822 w 3557896"/>
              <a:gd name="connsiteY19" fmla="*/ 2534734 h 2550127"/>
              <a:gd name="connsiteX20" fmla="*/ 371132 w 3557896"/>
              <a:gd name="connsiteY20" fmla="*/ 2537250 h 2550127"/>
              <a:gd name="connsiteX21" fmla="*/ 348743 w 3557896"/>
              <a:gd name="connsiteY21" fmla="*/ 2419174 h 2550127"/>
              <a:gd name="connsiteX22" fmla="*/ 486672 w 3557896"/>
              <a:gd name="connsiteY22" fmla="*/ 2208922 h 2550127"/>
              <a:gd name="connsiteX23" fmla="*/ 381640 w 3557896"/>
              <a:gd name="connsiteY23" fmla="*/ 2185886 h 2550127"/>
              <a:gd name="connsiteX24" fmla="*/ 249591 w 3557896"/>
              <a:gd name="connsiteY24" fmla="*/ 2087429 h 2550127"/>
              <a:gd name="connsiteX25" fmla="*/ 284705 w 3557896"/>
              <a:gd name="connsiteY25" fmla="*/ 1831760 h 2550127"/>
              <a:gd name="connsiteX26" fmla="*/ 2593 w 3557896"/>
              <a:gd name="connsiteY26" fmla="*/ 1522017 h 2550127"/>
              <a:gd name="connsiteX27" fmla="*/ 192716 w 3557896"/>
              <a:gd name="connsiteY27" fmla="*/ 1581148 h 2550127"/>
              <a:gd name="connsiteX28" fmla="*/ 138395 w 3557896"/>
              <a:gd name="connsiteY28" fmla="*/ 1454400 h 2550127"/>
              <a:gd name="connsiteX29" fmla="*/ 156502 w 3557896"/>
              <a:gd name="connsiteY29" fmla="*/ 1255223 h 2550127"/>
              <a:gd name="connsiteX30" fmla="*/ 156502 w 3557896"/>
              <a:gd name="connsiteY30" fmla="*/ 939314 h 2550127"/>
              <a:gd name="connsiteX31" fmla="*/ 192716 w 3557896"/>
              <a:gd name="connsiteY31" fmla="*/ 404438 h 2550127"/>
              <a:gd name="connsiteX32" fmla="*/ 944154 w 3557896"/>
              <a:gd name="connsiteY32" fmla="*/ 213594 h 2550127"/>
              <a:gd name="connsiteX33" fmla="*/ 898886 w 3557896"/>
              <a:gd name="connsiteY33" fmla="*/ 186914 h 2550127"/>
              <a:gd name="connsiteX34" fmla="*/ 889833 w 3557896"/>
              <a:gd name="connsiteY34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404086 w 3557896"/>
              <a:gd name="connsiteY6" fmla="*/ 1895168 h 2550127"/>
              <a:gd name="connsiteX7" fmla="*/ 3349002 w 3557896"/>
              <a:gd name="connsiteY7" fmla="*/ 2015803 h 2550127"/>
              <a:gd name="connsiteX8" fmla="*/ 3101715 w 3557896"/>
              <a:gd name="connsiteY8" fmla="*/ 1712894 h 2550127"/>
              <a:gd name="connsiteX9" fmla="*/ 2923554 w 3557896"/>
              <a:gd name="connsiteY9" fmla="*/ 1825651 h 2550127"/>
              <a:gd name="connsiteX10" fmla="*/ 2959741 w 3557896"/>
              <a:gd name="connsiteY10" fmla="*/ 2102508 h 2550127"/>
              <a:gd name="connsiteX11" fmla="*/ 2894829 w 3557896"/>
              <a:gd name="connsiteY11" fmla="*/ 2217786 h 2550127"/>
              <a:gd name="connsiteX12" fmla="*/ 2769209 w 3557896"/>
              <a:gd name="connsiteY12" fmla="*/ 2256532 h 2550127"/>
              <a:gd name="connsiteX13" fmla="*/ 2809176 w 3557896"/>
              <a:gd name="connsiteY13" fmla="*/ 2366397 h 2550127"/>
              <a:gd name="connsiteX14" fmla="*/ 2930362 w 3557896"/>
              <a:gd name="connsiteY14" fmla="*/ 2471951 h 2550127"/>
              <a:gd name="connsiteX15" fmla="*/ 2955949 w 3557896"/>
              <a:gd name="connsiteY15" fmla="*/ 2546842 h 2550127"/>
              <a:gd name="connsiteX16" fmla="*/ 1013671 w 3557896"/>
              <a:gd name="connsiteY16" fmla="*/ 2536152 h 2550127"/>
              <a:gd name="connsiteX17" fmla="*/ 986256 w 3557896"/>
              <a:gd name="connsiteY17" fmla="*/ 2301182 h 2550127"/>
              <a:gd name="connsiteX18" fmla="*/ 827913 w 3557896"/>
              <a:gd name="connsiteY18" fmla="*/ 2214750 h 2550127"/>
              <a:gd name="connsiteX19" fmla="*/ 756822 w 3557896"/>
              <a:gd name="connsiteY19" fmla="*/ 2534734 h 2550127"/>
              <a:gd name="connsiteX20" fmla="*/ 371132 w 3557896"/>
              <a:gd name="connsiteY20" fmla="*/ 2537250 h 2550127"/>
              <a:gd name="connsiteX21" fmla="*/ 348743 w 3557896"/>
              <a:gd name="connsiteY21" fmla="*/ 2419174 h 2550127"/>
              <a:gd name="connsiteX22" fmla="*/ 486672 w 3557896"/>
              <a:gd name="connsiteY22" fmla="*/ 2208922 h 2550127"/>
              <a:gd name="connsiteX23" fmla="*/ 381640 w 3557896"/>
              <a:gd name="connsiteY23" fmla="*/ 2185886 h 2550127"/>
              <a:gd name="connsiteX24" fmla="*/ 249591 w 3557896"/>
              <a:gd name="connsiteY24" fmla="*/ 2087429 h 2550127"/>
              <a:gd name="connsiteX25" fmla="*/ 284705 w 3557896"/>
              <a:gd name="connsiteY25" fmla="*/ 1831760 h 2550127"/>
              <a:gd name="connsiteX26" fmla="*/ 2593 w 3557896"/>
              <a:gd name="connsiteY26" fmla="*/ 1522017 h 2550127"/>
              <a:gd name="connsiteX27" fmla="*/ 192716 w 3557896"/>
              <a:gd name="connsiteY27" fmla="*/ 1581148 h 2550127"/>
              <a:gd name="connsiteX28" fmla="*/ 138395 w 3557896"/>
              <a:gd name="connsiteY28" fmla="*/ 1454400 h 2550127"/>
              <a:gd name="connsiteX29" fmla="*/ 156502 w 3557896"/>
              <a:gd name="connsiteY29" fmla="*/ 1255223 h 2550127"/>
              <a:gd name="connsiteX30" fmla="*/ 156502 w 3557896"/>
              <a:gd name="connsiteY30" fmla="*/ 939314 h 2550127"/>
              <a:gd name="connsiteX31" fmla="*/ 192716 w 3557896"/>
              <a:gd name="connsiteY31" fmla="*/ 404438 h 2550127"/>
              <a:gd name="connsiteX32" fmla="*/ 944154 w 3557896"/>
              <a:gd name="connsiteY32" fmla="*/ 213594 h 2550127"/>
              <a:gd name="connsiteX33" fmla="*/ 898886 w 3557896"/>
              <a:gd name="connsiteY33" fmla="*/ 186914 h 2550127"/>
              <a:gd name="connsiteX34" fmla="*/ 889833 w 3557896"/>
              <a:gd name="connsiteY34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404086 w 3557896"/>
              <a:gd name="connsiteY6" fmla="*/ 1895168 h 2550127"/>
              <a:gd name="connsiteX7" fmla="*/ 3349002 w 3557896"/>
              <a:gd name="connsiteY7" fmla="*/ 2015803 h 2550127"/>
              <a:gd name="connsiteX8" fmla="*/ 3101715 w 3557896"/>
              <a:gd name="connsiteY8" fmla="*/ 1712894 h 2550127"/>
              <a:gd name="connsiteX9" fmla="*/ 2923554 w 3557896"/>
              <a:gd name="connsiteY9" fmla="*/ 1825651 h 2550127"/>
              <a:gd name="connsiteX10" fmla="*/ 2959741 w 3557896"/>
              <a:gd name="connsiteY10" fmla="*/ 2102508 h 2550127"/>
              <a:gd name="connsiteX11" fmla="*/ 2894829 w 3557896"/>
              <a:gd name="connsiteY11" fmla="*/ 2217786 h 2550127"/>
              <a:gd name="connsiteX12" fmla="*/ 2769209 w 3557896"/>
              <a:gd name="connsiteY12" fmla="*/ 2256532 h 2550127"/>
              <a:gd name="connsiteX13" fmla="*/ 2809176 w 3557896"/>
              <a:gd name="connsiteY13" fmla="*/ 2366397 h 2550127"/>
              <a:gd name="connsiteX14" fmla="*/ 2930362 w 3557896"/>
              <a:gd name="connsiteY14" fmla="*/ 2471951 h 2550127"/>
              <a:gd name="connsiteX15" fmla="*/ 2955949 w 3557896"/>
              <a:gd name="connsiteY15" fmla="*/ 2546842 h 2550127"/>
              <a:gd name="connsiteX16" fmla="*/ 1013671 w 3557896"/>
              <a:gd name="connsiteY16" fmla="*/ 2536152 h 2550127"/>
              <a:gd name="connsiteX17" fmla="*/ 986256 w 3557896"/>
              <a:gd name="connsiteY17" fmla="*/ 2301182 h 2550127"/>
              <a:gd name="connsiteX18" fmla="*/ 827913 w 3557896"/>
              <a:gd name="connsiteY18" fmla="*/ 2214750 h 2550127"/>
              <a:gd name="connsiteX19" fmla="*/ 756822 w 3557896"/>
              <a:gd name="connsiteY19" fmla="*/ 2534734 h 2550127"/>
              <a:gd name="connsiteX20" fmla="*/ 371132 w 3557896"/>
              <a:gd name="connsiteY20" fmla="*/ 2537250 h 2550127"/>
              <a:gd name="connsiteX21" fmla="*/ 348743 w 3557896"/>
              <a:gd name="connsiteY21" fmla="*/ 2419174 h 2550127"/>
              <a:gd name="connsiteX22" fmla="*/ 486672 w 3557896"/>
              <a:gd name="connsiteY22" fmla="*/ 2208922 h 2550127"/>
              <a:gd name="connsiteX23" fmla="*/ 381640 w 3557896"/>
              <a:gd name="connsiteY23" fmla="*/ 2185886 h 2550127"/>
              <a:gd name="connsiteX24" fmla="*/ 249591 w 3557896"/>
              <a:gd name="connsiteY24" fmla="*/ 2087429 h 2550127"/>
              <a:gd name="connsiteX25" fmla="*/ 284705 w 3557896"/>
              <a:gd name="connsiteY25" fmla="*/ 1831760 h 2550127"/>
              <a:gd name="connsiteX26" fmla="*/ 2593 w 3557896"/>
              <a:gd name="connsiteY26" fmla="*/ 1522017 h 2550127"/>
              <a:gd name="connsiteX27" fmla="*/ 192716 w 3557896"/>
              <a:gd name="connsiteY27" fmla="*/ 1581148 h 2550127"/>
              <a:gd name="connsiteX28" fmla="*/ 138395 w 3557896"/>
              <a:gd name="connsiteY28" fmla="*/ 1454400 h 2550127"/>
              <a:gd name="connsiteX29" fmla="*/ 156502 w 3557896"/>
              <a:gd name="connsiteY29" fmla="*/ 1255223 h 2550127"/>
              <a:gd name="connsiteX30" fmla="*/ 156502 w 3557896"/>
              <a:gd name="connsiteY30" fmla="*/ 939314 h 2550127"/>
              <a:gd name="connsiteX31" fmla="*/ 192716 w 3557896"/>
              <a:gd name="connsiteY31" fmla="*/ 404438 h 2550127"/>
              <a:gd name="connsiteX32" fmla="*/ 944154 w 3557896"/>
              <a:gd name="connsiteY32" fmla="*/ 213594 h 2550127"/>
              <a:gd name="connsiteX33" fmla="*/ 898886 w 3557896"/>
              <a:gd name="connsiteY33" fmla="*/ 186914 h 2550127"/>
              <a:gd name="connsiteX34" fmla="*/ 889833 w 3557896"/>
              <a:gd name="connsiteY34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404086 w 3557896"/>
              <a:gd name="connsiteY6" fmla="*/ 1895168 h 2550127"/>
              <a:gd name="connsiteX7" fmla="*/ 3349002 w 3557896"/>
              <a:gd name="connsiteY7" fmla="*/ 2015803 h 2550127"/>
              <a:gd name="connsiteX8" fmla="*/ 3101715 w 3557896"/>
              <a:gd name="connsiteY8" fmla="*/ 1712894 h 2550127"/>
              <a:gd name="connsiteX9" fmla="*/ 2923554 w 3557896"/>
              <a:gd name="connsiteY9" fmla="*/ 1825651 h 2550127"/>
              <a:gd name="connsiteX10" fmla="*/ 2959741 w 3557896"/>
              <a:gd name="connsiteY10" fmla="*/ 2102508 h 2550127"/>
              <a:gd name="connsiteX11" fmla="*/ 2894829 w 3557896"/>
              <a:gd name="connsiteY11" fmla="*/ 2217786 h 2550127"/>
              <a:gd name="connsiteX12" fmla="*/ 2769209 w 3557896"/>
              <a:gd name="connsiteY12" fmla="*/ 2256532 h 2550127"/>
              <a:gd name="connsiteX13" fmla="*/ 2809176 w 3557896"/>
              <a:gd name="connsiteY13" fmla="*/ 2366397 h 2550127"/>
              <a:gd name="connsiteX14" fmla="*/ 2930362 w 3557896"/>
              <a:gd name="connsiteY14" fmla="*/ 2471951 h 2550127"/>
              <a:gd name="connsiteX15" fmla="*/ 2955949 w 3557896"/>
              <a:gd name="connsiteY15" fmla="*/ 2546842 h 2550127"/>
              <a:gd name="connsiteX16" fmla="*/ 1013671 w 3557896"/>
              <a:gd name="connsiteY16" fmla="*/ 2536152 h 2550127"/>
              <a:gd name="connsiteX17" fmla="*/ 986256 w 3557896"/>
              <a:gd name="connsiteY17" fmla="*/ 2301182 h 2550127"/>
              <a:gd name="connsiteX18" fmla="*/ 827913 w 3557896"/>
              <a:gd name="connsiteY18" fmla="*/ 2214750 h 2550127"/>
              <a:gd name="connsiteX19" fmla="*/ 756822 w 3557896"/>
              <a:gd name="connsiteY19" fmla="*/ 2534734 h 2550127"/>
              <a:gd name="connsiteX20" fmla="*/ 371132 w 3557896"/>
              <a:gd name="connsiteY20" fmla="*/ 2537250 h 2550127"/>
              <a:gd name="connsiteX21" fmla="*/ 348743 w 3557896"/>
              <a:gd name="connsiteY21" fmla="*/ 2419174 h 2550127"/>
              <a:gd name="connsiteX22" fmla="*/ 486672 w 3557896"/>
              <a:gd name="connsiteY22" fmla="*/ 2208922 h 2550127"/>
              <a:gd name="connsiteX23" fmla="*/ 381640 w 3557896"/>
              <a:gd name="connsiteY23" fmla="*/ 2185886 h 2550127"/>
              <a:gd name="connsiteX24" fmla="*/ 249591 w 3557896"/>
              <a:gd name="connsiteY24" fmla="*/ 2087429 h 2550127"/>
              <a:gd name="connsiteX25" fmla="*/ 284705 w 3557896"/>
              <a:gd name="connsiteY25" fmla="*/ 1831760 h 2550127"/>
              <a:gd name="connsiteX26" fmla="*/ 2593 w 3557896"/>
              <a:gd name="connsiteY26" fmla="*/ 1522017 h 2550127"/>
              <a:gd name="connsiteX27" fmla="*/ 192716 w 3557896"/>
              <a:gd name="connsiteY27" fmla="*/ 1581148 h 2550127"/>
              <a:gd name="connsiteX28" fmla="*/ 138395 w 3557896"/>
              <a:gd name="connsiteY28" fmla="*/ 1454400 h 2550127"/>
              <a:gd name="connsiteX29" fmla="*/ 156502 w 3557896"/>
              <a:gd name="connsiteY29" fmla="*/ 1255223 h 2550127"/>
              <a:gd name="connsiteX30" fmla="*/ 156502 w 3557896"/>
              <a:gd name="connsiteY30" fmla="*/ 939314 h 2550127"/>
              <a:gd name="connsiteX31" fmla="*/ 192716 w 3557896"/>
              <a:gd name="connsiteY31" fmla="*/ 404438 h 2550127"/>
              <a:gd name="connsiteX32" fmla="*/ 944154 w 3557896"/>
              <a:gd name="connsiteY32" fmla="*/ 213594 h 2550127"/>
              <a:gd name="connsiteX33" fmla="*/ 898886 w 3557896"/>
              <a:gd name="connsiteY33" fmla="*/ 186914 h 2550127"/>
              <a:gd name="connsiteX34" fmla="*/ 889833 w 3557896"/>
              <a:gd name="connsiteY34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404086 w 3557896"/>
              <a:gd name="connsiteY6" fmla="*/ 1895168 h 2550127"/>
              <a:gd name="connsiteX7" fmla="*/ 3257194 w 3557896"/>
              <a:gd name="connsiteY7" fmla="*/ 2023343 h 2550127"/>
              <a:gd name="connsiteX8" fmla="*/ 3101715 w 3557896"/>
              <a:gd name="connsiteY8" fmla="*/ 1712894 h 2550127"/>
              <a:gd name="connsiteX9" fmla="*/ 2923554 w 3557896"/>
              <a:gd name="connsiteY9" fmla="*/ 1825651 h 2550127"/>
              <a:gd name="connsiteX10" fmla="*/ 2959741 w 3557896"/>
              <a:gd name="connsiteY10" fmla="*/ 2102508 h 2550127"/>
              <a:gd name="connsiteX11" fmla="*/ 2894829 w 3557896"/>
              <a:gd name="connsiteY11" fmla="*/ 2217786 h 2550127"/>
              <a:gd name="connsiteX12" fmla="*/ 2769209 w 3557896"/>
              <a:gd name="connsiteY12" fmla="*/ 2256532 h 2550127"/>
              <a:gd name="connsiteX13" fmla="*/ 2809176 w 3557896"/>
              <a:gd name="connsiteY13" fmla="*/ 2366397 h 2550127"/>
              <a:gd name="connsiteX14" fmla="*/ 2930362 w 3557896"/>
              <a:gd name="connsiteY14" fmla="*/ 2471951 h 2550127"/>
              <a:gd name="connsiteX15" fmla="*/ 2955949 w 3557896"/>
              <a:gd name="connsiteY15" fmla="*/ 2546842 h 2550127"/>
              <a:gd name="connsiteX16" fmla="*/ 1013671 w 3557896"/>
              <a:gd name="connsiteY16" fmla="*/ 2536152 h 2550127"/>
              <a:gd name="connsiteX17" fmla="*/ 986256 w 3557896"/>
              <a:gd name="connsiteY17" fmla="*/ 2301182 h 2550127"/>
              <a:gd name="connsiteX18" fmla="*/ 827913 w 3557896"/>
              <a:gd name="connsiteY18" fmla="*/ 2214750 h 2550127"/>
              <a:gd name="connsiteX19" fmla="*/ 756822 w 3557896"/>
              <a:gd name="connsiteY19" fmla="*/ 2534734 h 2550127"/>
              <a:gd name="connsiteX20" fmla="*/ 371132 w 3557896"/>
              <a:gd name="connsiteY20" fmla="*/ 2537250 h 2550127"/>
              <a:gd name="connsiteX21" fmla="*/ 348743 w 3557896"/>
              <a:gd name="connsiteY21" fmla="*/ 2419174 h 2550127"/>
              <a:gd name="connsiteX22" fmla="*/ 486672 w 3557896"/>
              <a:gd name="connsiteY22" fmla="*/ 2208922 h 2550127"/>
              <a:gd name="connsiteX23" fmla="*/ 381640 w 3557896"/>
              <a:gd name="connsiteY23" fmla="*/ 2185886 h 2550127"/>
              <a:gd name="connsiteX24" fmla="*/ 249591 w 3557896"/>
              <a:gd name="connsiteY24" fmla="*/ 2087429 h 2550127"/>
              <a:gd name="connsiteX25" fmla="*/ 284705 w 3557896"/>
              <a:gd name="connsiteY25" fmla="*/ 1831760 h 2550127"/>
              <a:gd name="connsiteX26" fmla="*/ 2593 w 3557896"/>
              <a:gd name="connsiteY26" fmla="*/ 1522017 h 2550127"/>
              <a:gd name="connsiteX27" fmla="*/ 192716 w 3557896"/>
              <a:gd name="connsiteY27" fmla="*/ 1581148 h 2550127"/>
              <a:gd name="connsiteX28" fmla="*/ 138395 w 3557896"/>
              <a:gd name="connsiteY28" fmla="*/ 1454400 h 2550127"/>
              <a:gd name="connsiteX29" fmla="*/ 156502 w 3557896"/>
              <a:gd name="connsiteY29" fmla="*/ 1255223 h 2550127"/>
              <a:gd name="connsiteX30" fmla="*/ 156502 w 3557896"/>
              <a:gd name="connsiteY30" fmla="*/ 939314 h 2550127"/>
              <a:gd name="connsiteX31" fmla="*/ 192716 w 3557896"/>
              <a:gd name="connsiteY31" fmla="*/ 404438 h 2550127"/>
              <a:gd name="connsiteX32" fmla="*/ 944154 w 3557896"/>
              <a:gd name="connsiteY32" fmla="*/ 213594 h 2550127"/>
              <a:gd name="connsiteX33" fmla="*/ 898886 w 3557896"/>
              <a:gd name="connsiteY33" fmla="*/ 186914 h 2550127"/>
              <a:gd name="connsiteX34" fmla="*/ 889833 w 3557896"/>
              <a:gd name="connsiteY34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404086 w 3557896"/>
              <a:gd name="connsiteY6" fmla="*/ 1895168 h 2550127"/>
              <a:gd name="connsiteX7" fmla="*/ 3257194 w 3557896"/>
              <a:gd name="connsiteY7" fmla="*/ 2023343 h 2550127"/>
              <a:gd name="connsiteX8" fmla="*/ 3101715 w 3557896"/>
              <a:gd name="connsiteY8" fmla="*/ 1712894 h 2550127"/>
              <a:gd name="connsiteX9" fmla="*/ 2923554 w 3557896"/>
              <a:gd name="connsiteY9" fmla="*/ 1825651 h 2550127"/>
              <a:gd name="connsiteX10" fmla="*/ 2959741 w 3557896"/>
              <a:gd name="connsiteY10" fmla="*/ 2102508 h 2550127"/>
              <a:gd name="connsiteX11" fmla="*/ 2894829 w 3557896"/>
              <a:gd name="connsiteY11" fmla="*/ 2217786 h 2550127"/>
              <a:gd name="connsiteX12" fmla="*/ 2769209 w 3557896"/>
              <a:gd name="connsiteY12" fmla="*/ 2256532 h 2550127"/>
              <a:gd name="connsiteX13" fmla="*/ 2809176 w 3557896"/>
              <a:gd name="connsiteY13" fmla="*/ 2366397 h 2550127"/>
              <a:gd name="connsiteX14" fmla="*/ 2930362 w 3557896"/>
              <a:gd name="connsiteY14" fmla="*/ 2471951 h 2550127"/>
              <a:gd name="connsiteX15" fmla="*/ 2955949 w 3557896"/>
              <a:gd name="connsiteY15" fmla="*/ 2546842 h 2550127"/>
              <a:gd name="connsiteX16" fmla="*/ 1013671 w 3557896"/>
              <a:gd name="connsiteY16" fmla="*/ 2536152 h 2550127"/>
              <a:gd name="connsiteX17" fmla="*/ 986256 w 3557896"/>
              <a:gd name="connsiteY17" fmla="*/ 2301182 h 2550127"/>
              <a:gd name="connsiteX18" fmla="*/ 827913 w 3557896"/>
              <a:gd name="connsiteY18" fmla="*/ 2214750 h 2550127"/>
              <a:gd name="connsiteX19" fmla="*/ 756822 w 3557896"/>
              <a:gd name="connsiteY19" fmla="*/ 2534734 h 2550127"/>
              <a:gd name="connsiteX20" fmla="*/ 371132 w 3557896"/>
              <a:gd name="connsiteY20" fmla="*/ 2537250 h 2550127"/>
              <a:gd name="connsiteX21" fmla="*/ 348743 w 3557896"/>
              <a:gd name="connsiteY21" fmla="*/ 2419174 h 2550127"/>
              <a:gd name="connsiteX22" fmla="*/ 486672 w 3557896"/>
              <a:gd name="connsiteY22" fmla="*/ 2208922 h 2550127"/>
              <a:gd name="connsiteX23" fmla="*/ 381640 w 3557896"/>
              <a:gd name="connsiteY23" fmla="*/ 2185886 h 2550127"/>
              <a:gd name="connsiteX24" fmla="*/ 249591 w 3557896"/>
              <a:gd name="connsiteY24" fmla="*/ 2087429 h 2550127"/>
              <a:gd name="connsiteX25" fmla="*/ 284705 w 3557896"/>
              <a:gd name="connsiteY25" fmla="*/ 1831760 h 2550127"/>
              <a:gd name="connsiteX26" fmla="*/ 2593 w 3557896"/>
              <a:gd name="connsiteY26" fmla="*/ 1522017 h 2550127"/>
              <a:gd name="connsiteX27" fmla="*/ 192716 w 3557896"/>
              <a:gd name="connsiteY27" fmla="*/ 1581148 h 2550127"/>
              <a:gd name="connsiteX28" fmla="*/ 138395 w 3557896"/>
              <a:gd name="connsiteY28" fmla="*/ 1454400 h 2550127"/>
              <a:gd name="connsiteX29" fmla="*/ 156502 w 3557896"/>
              <a:gd name="connsiteY29" fmla="*/ 1255223 h 2550127"/>
              <a:gd name="connsiteX30" fmla="*/ 156502 w 3557896"/>
              <a:gd name="connsiteY30" fmla="*/ 939314 h 2550127"/>
              <a:gd name="connsiteX31" fmla="*/ 192716 w 3557896"/>
              <a:gd name="connsiteY31" fmla="*/ 404438 h 2550127"/>
              <a:gd name="connsiteX32" fmla="*/ 944154 w 3557896"/>
              <a:gd name="connsiteY32" fmla="*/ 213594 h 2550127"/>
              <a:gd name="connsiteX33" fmla="*/ 898886 w 3557896"/>
              <a:gd name="connsiteY33" fmla="*/ 186914 h 2550127"/>
              <a:gd name="connsiteX34" fmla="*/ 889833 w 3557896"/>
              <a:gd name="connsiteY34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404086 w 3557896"/>
              <a:gd name="connsiteY6" fmla="*/ 1895168 h 2550127"/>
              <a:gd name="connsiteX7" fmla="*/ 3257194 w 3557896"/>
              <a:gd name="connsiteY7" fmla="*/ 2023343 h 2550127"/>
              <a:gd name="connsiteX8" fmla="*/ 3101715 w 3557896"/>
              <a:gd name="connsiteY8" fmla="*/ 1712894 h 2550127"/>
              <a:gd name="connsiteX9" fmla="*/ 2923554 w 3557896"/>
              <a:gd name="connsiteY9" fmla="*/ 1825651 h 2550127"/>
              <a:gd name="connsiteX10" fmla="*/ 2959741 w 3557896"/>
              <a:gd name="connsiteY10" fmla="*/ 2102508 h 2550127"/>
              <a:gd name="connsiteX11" fmla="*/ 2894829 w 3557896"/>
              <a:gd name="connsiteY11" fmla="*/ 2217786 h 2550127"/>
              <a:gd name="connsiteX12" fmla="*/ 2769209 w 3557896"/>
              <a:gd name="connsiteY12" fmla="*/ 2256532 h 2550127"/>
              <a:gd name="connsiteX13" fmla="*/ 2809176 w 3557896"/>
              <a:gd name="connsiteY13" fmla="*/ 2366397 h 2550127"/>
              <a:gd name="connsiteX14" fmla="*/ 2930362 w 3557896"/>
              <a:gd name="connsiteY14" fmla="*/ 2471951 h 2550127"/>
              <a:gd name="connsiteX15" fmla="*/ 2955949 w 3557896"/>
              <a:gd name="connsiteY15" fmla="*/ 2546842 h 2550127"/>
              <a:gd name="connsiteX16" fmla="*/ 1013671 w 3557896"/>
              <a:gd name="connsiteY16" fmla="*/ 2536152 h 2550127"/>
              <a:gd name="connsiteX17" fmla="*/ 986256 w 3557896"/>
              <a:gd name="connsiteY17" fmla="*/ 2301182 h 2550127"/>
              <a:gd name="connsiteX18" fmla="*/ 827913 w 3557896"/>
              <a:gd name="connsiteY18" fmla="*/ 2214750 h 2550127"/>
              <a:gd name="connsiteX19" fmla="*/ 756822 w 3557896"/>
              <a:gd name="connsiteY19" fmla="*/ 2534734 h 2550127"/>
              <a:gd name="connsiteX20" fmla="*/ 371132 w 3557896"/>
              <a:gd name="connsiteY20" fmla="*/ 2537250 h 2550127"/>
              <a:gd name="connsiteX21" fmla="*/ 348743 w 3557896"/>
              <a:gd name="connsiteY21" fmla="*/ 2419174 h 2550127"/>
              <a:gd name="connsiteX22" fmla="*/ 486672 w 3557896"/>
              <a:gd name="connsiteY22" fmla="*/ 2208922 h 2550127"/>
              <a:gd name="connsiteX23" fmla="*/ 381640 w 3557896"/>
              <a:gd name="connsiteY23" fmla="*/ 2185886 h 2550127"/>
              <a:gd name="connsiteX24" fmla="*/ 249591 w 3557896"/>
              <a:gd name="connsiteY24" fmla="*/ 2087429 h 2550127"/>
              <a:gd name="connsiteX25" fmla="*/ 284705 w 3557896"/>
              <a:gd name="connsiteY25" fmla="*/ 1831760 h 2550127"/>
              <a:gd name="connsiteX26" fmla="*/ 2593 w 3557896"/>
              <a:gd name="connsiteY26" fmla="*/ 1522017 h 2550127"/>
              <a:gd name="connsiteX27" fmla="*/ 192716 w 3557896"/>
              <a:gd name="connsiteY27" fmla="*/ 1581148 h 2550127"/>
              <a:gd name="connsiteX28" fmla="*/ 138395 w 3557896"/>
              <a:gd name="connsiteY28" fmla="*/ 1454400 h 2550127"/>
              <a:gd name="connsiteX29" fmla="*/ 156502 w 3557896"/>
              <a:gd name="connsiteY29" fmla="*/ 1255223 h 2550127"/>
              <a:gd name="connsiteX30" fmla="*/ 156502 w 3557896"/>
              <a:gd name="connsiteY30" fmla="*/ 939314 h 2550127"/>
              <a:gd name="connsiteX31" fmla="*/ 192716 w 3557896"/>
              <a:gd name="connsiteY31" fmla="*/ 404438 h 2550127"/>
              <a:gd name="connsiteX32" fmla="*/ 944154 w 3557896"/>
              <a:gd name="connsiteY32" fmla="*/ 213594 h 2550127"/>
              <a:gd name="connsiteX33" fmla="*/ 898886 w 3557896"/>
              <a:gd name="connsiteY33" fmla="*/ 186914 h 2550127"/>
              <a:gd name="connsiteX34" fmla="*/ 889833 w 3557896"/>
              <a:gd name="connsiteY34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404086 w 3557896"/>
              <a:gd name="connsiteY6" fmla="*/ 1895168 h 2550127"/>
              <a:gd name="connsiteX7" fmla="*/ 3257194 w 3557896"/>
              <a:gd name="connsiteY7" fmla="*/ 2023343 h 2550127"/>
              <a:gd name="connsiteX8" fmla="*/ 3101715 w 3557896"/>
              <a:gd name="connsiteY8" fmla="*/ 1712894 h 2550127"/>
              <a:gd name="connsiteX9" fmla="*/ 2923554 w 3557896"/>
              <a:gd name="connsiteY9" fmla="*/ 1825651 h 2550127"/>
              <a:gd name="connsiteX10" fmla="*/ 2959741 w 3557896"/>
              <a:gd name="connsiteY10" fmla="*/ 2102508 h 2550127"/>
              <a:gd name="connsiteX11" fmla="*/ 2894829 w 3557896"/>
              <a:gd name="connsiteY11" fmla="*/ 2217786 h 2550127"/>
              <a:gd name="connsiteX12" fmla="*/ 2769209 w 3557896"/>
              <a:gd name="connsiteY12" fmla="*/ 2256532 h 2550127"/>
              <a:gd name="connsiteX13" fmla="*/ 2809176 w 3557896"/>
              <a:gd name="connsiteY13" fmla="*/ 2366397 h 2550127"/>
              <a:gd name="connsiteX14" fmla="*/ 2930362 w 3557896"/>
              <a:gd name="connsiteY14" fmla="*/ 2471951 h 2550127"/>
              <a:gd name="connsiteX15" fmla="*/ 2955949 w 3557896"/>
              <a:gd name="connsiteY15" fmla="*/ 2546842 h 2550127"/>
              <a:gd name="connsiteX16" fmla="*/ 1013671 w 3557896"/>
              <a:gd name="connsiteY16" fmla="*/ 2536152 h 2550127"/>
              <a:gd name="connsiteX17" fmla="*/ 986256 w 3557896"/>
              <a:gd name="connsiteY17" fmla="*/ 2301182 h 2550127"/>
              <a:gd name="connsiteX18" fmla="*/ 827913 w 3557896"/>
              <a:gd name="connsiteY18" fmla="*/ 2214750 h 2550127"/>
              <a:gd name="connsiteX19" fmla="*/ 756822 w 3557896"/>
              <a:gd name="connsiteY19" fmla="*/ 2534734 h 2550127"/>
              <a:gd name="connsiteX20" fmla="*/ 371132 w 3557896"/>
              <a:gd name="connsiteY20" fmla="*/ 2537250 h 2550127"/>
              <a:gd name="connsiteX21" fmla="*/ 348743 w 3557896"/>
              <a:gd name="connsiteY21" fmla="*/ 2419174 h 2550127"/>
              <a:gd name="connsiteX22" fmla="*/ 486672 w 3557896"/>
              <a:gd name="connsiteY22" fmla="*/ 2208922 h 2550127"/>
              <a:gd name="connsiteX23" fmla="*/ 381640 w 3557896"/>
              <a:gd name="connsiteY23" fmla="*/ 2185886 h 2550127"/>
              <a:gd name="connsiteX24" fmla="*/ 249591 w 3557896"/>
              <a:gd name="connsiteY24" fmla="*/ 2087429 h 2550127"/>
              <a:gd name="connsiteX25" fmla="*/ 284705 w 3557896"/>
              <a:gd name="connsiteY25" fmla="*/ 1831760 h 2550127"/>
              <a:gd name="connsiteX26" fmla="*/ 2593 w 3557896"/>
              <a:gd name="connsiteY26" fmla="*/ 1522017 h 2550127"/>
              <a:gd name="connsiteX27" fmla="*/ 192716 w 3557896"/>
              <a:gd name="connsiteY27" fmla="*/ 1581148 h 2550127"/>
              <a:gd name="connsiteX28" fmla="*/ 138395 w 3557896"/>
              <a:gd name="connsiteY28" fmla="*/ 1454400 h 2550127"/>
              <a:gd name="connsiteX29" fmla="*/ 156502 w 3557896"/>
              <a:gd name="connsiteY29" fmla="*/ 1255223 h 2550127"/>
              <a:gd name="connsiteX30" fmla="*/ 156502 w 3557896"/>
              <a:gd name="connsiteY30" fmla="*/ 939314 h 2550127"/>
              <a:gd name="connsiteX31" fmla="*/ 192716 w 3557896"/>
              <a:gd name="connsiteY31" fmla="*/ 404438 h 2550127"/>
              <a:gd name="connsiteX32" fmla="*/ 944154 w 3557896"/>
              <a:gd name="connsiteY32" fmla="*/ 213594 h 2550127"/>
              <a:gd name="connsiteX33" fmla="*/ 898886 w 3557896"/>
              <a:gd name="connsiteY33" fmla="*/ 186914 h 2550127"/>
              <a:gd name="connsiteX34" fmla="*/ 889833 w 3557896"/>
              <a:gd name="connsiteY34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404086 w 3557896"/>
              <a:gd name="connsiteY6" fmla="*/ 1895168 h 2550127"/>
              <a:gd name="connsiteX7" fmla="*/ 3257194 w 3557896"/>
              <a:gd name="connsiteY7" fmla="*/ 2023343 h 2550127"/>
              <a:gd name="connsiteX8" fmla="*/ 3101715 w 3557896"/>
              <a:gd name="connsiteY8" fmla="*/ 1712894 h 2550127"/>
              <a:gd name="connsiteX9" fmla="*/ 2923554 w 3557896"/>
              <a:gd name="connsiteY9" fmla="*/ 1825651 h 2550127"/>
              <a:gd name="connsiteX10" fmla="*/ 2959741 w 3557896"/>
              <a:gd name="connsiteY10" fmla="*/ 2102508 h 2550127"/>
              <a:gd name="connsiteX11" fmla="*/ 2894829 w 3557896"/>
              <a:gd name="connsiteY11" fmla="*/ 2217786 h 2550127"/>
              <a:gd name="connsiteX12" fmla="*/ 2769209 w 3557896"/>
              <a:gd name="connsiteY12" fmla="*/ 2256532 h 2550127"/>
              <a:gd name="connsiteX13" fmla="*/ 2809176 w 3557896"/>
              <a:gd name="connsiteY13" fmla="*/ 2366397 h 2550127"/>
              <a:gd name="connsiteX14" fmla="*/ 2930362 w 3557896"/>
              <a:gd name="connsiteY14" fmla="*/ 2471951 h 2550127"/>
              <a:gd name="connsiteX15" fmla="*/ 2955949 w 3557896"/>
              <a:gd name="connsiteY15" fmla="*/ 2546842 h 2550127"/>
              <a:gd name="connsiteX16" fmla="*/ 1013671 w 3557896"/>
              <a:gd name="connsiteY16" fmla="*/ 2536152 h 2550127"/>
              <a:gd name="connsiteX17" fmla="*/ 986256 w 3557896"/>
              <a:gd name="connsiteY17" fmla="*/ 2301182 h 2550127"/>
              <a:gd name="connsiteX18" fmla="*/ 827913 w 3557896"/>
              <a:gd name="connsiteY18" fmla="*/ 2214750 h 2550127"/>
              <a:gd name="connsiteX19" fmla="*/ 756822 w 3557896"/>
              <a:gd name="connsiteY19" fmla="*/ 2534734 h 2550127"/>
              <a:gd name="connsiteX20" fmla="*/ 371132 w 3557896"/>
              <a:gd name="connsiteY20" fmla="*/ 2537250 h 2550127"/>
              <a:gd name="connsiteX21" fmla="*/ 348743 w 3557896"/>
              <a:gd name="connsiteY21" fmla="*/ 2419174 h 2550127"/>
              <a:gd name="connsiteX22" fmla="*/ 486672 w 3557896"/>
              <a:gd name="connsiteY22" fmla="*/ 2208922 h 2550127"/>
              <a:gd name="connsiteX23" fmla="*/ 381640 w 3557896"/>
              <a:gd name="connsiteY23" fmla="*/ 2185886 h 2550127"/>
              <a:gd name="connsiteX24" fmla="*/ 249591 w 3557896"/>
              <a:gd name="connsiteY24" fmla="*/ 2087429 h 2550127"/>
              <a:gd name="connsiteX25" fmla="*/ 284705 w 3557896"/>
              <a:gd name="connsiteY25" fmla="*/ 1831760 h 2550127"/>
              <a:gd name="connsiteX26" fmla="*/ 2593 w 3557896"/>
              <a:gd name="connsiteY26" fmla="*/ 1522017 h 2550127"/>
              <a:gd name="connsiteX27" fmla="*/ 192716 w 3557896"/>
              <a:gd name="connsiteY27" fmla="*/ 1581148 h 2550127"/>
              <a:gd name="connsiteX28" fmla="*/ 138395 w 3557896"/>
              <a:gd name="connsiteY28" fmla="*/ 1454400 h 2550127"/>
              <a:gd name="connsiteX29" fmla="*/ 156502 w 3557896"/>
              <a:gd name="connsiteY29" fmla="*/ 1255223 h 2550127"/>
              <a:gd name="connsiteX30" fmla="*/ 156502 w 3557896"/>
              <a:gd name="connsiteY30" fmla="*/ 939314 h 2550127"/>
              <a:gd name="connsiteX31" fmla="*/ 192716 w 3557896"/>
              <a:gd name="connsiteY31" fmla="*/ 404438 h 2550127"/>
              <a:gd name="connsiteX32" fmla="*/ 944154 w 3557896"/>
              <a:gd name="connsiteY32" fmla="*/ 213594 h 2550127"/>
              <a:gd name="connsiteX33" fmla="*/ 898886 w 3557896"/>
              <a:gd name="connsiteY33" fmla="*/ 186914 h 2550127"/>
              <a:gd name="connsiteX34" fmla="*/ 889833 w 3557896"/>
              <a:gd name="connsiteY34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49001 w 3557896"/>
              <a:gd name="connsiteY6" fmla="*/ 2422944 h 2550127"/>
              <a:gd name="connsiteX7" fmla="*/ 3257194 w 3557896"/>
              <a:gd name="connsiteY7" fmla="*/ 2023343 h 2550127"/>
              <a:gd name="connsiteX8" fmla="*/ 3101715 w 3557896"/>
              <a:gd name="connsiteY8" fmla="*/ 1712894 h 2550127"/>
              <a:gd name="connsiteX9" fmla="*/ 2923554 w 3557896"/>
              <a:gd name="connsiteY9" fmla="*/ 1825651 h 2550127"/>
              <a:gd name="connsiteX10" fmla="*/ 2959741 w 3557896"/>
              <a:gd name="connsiteY10" fmla="*/ 2102508 h 2550127"/>
              <a:gd name="connsiteX11" fmla="*/ 2894829 w 3557896"/>
              <a:gd name="connsiteY11" fmla="*/ 2217786 h 2550127"/>
              <a:gd name="connsiteX12" fmla="*/ 2769209 w 3557896"/>
              <a:gd name="connsiteY12" fmla="*/ 2256532 h 2550127"/>
              <a:gd name="connsiteX13" fmla="*/ 2809176 w 3557896"/>
              <a:gd name="connsiteY13" fmla="*/ 2366397 h 2550127"/>
              <a:gd name="connsiteX14" fmla="*/ 2930362 w 3557896"/>
              <a:gd name="connsiteY14" fmla="*/ 2471951 h 2550127"/>
              <a:gd name="connsiteX15" fmla="*/ 2955949 w 3557896"/>
              <a:gd name="connsiteY15" fmla="*/ 2546842 h 2550127"/>
              <a:gd name="connsiteX16" fmla="*/ 1013671 w 3557896"/>
              <a:gd name="connsiteY16" fmla="*/ 2536152 h 2550127"/>
              <a:gd name="connsiteX17" fmla="*/ 986256 w 3557896"/>
              <a:gd name="connsiteY17" fmla="*/ 2301182 h 2550127"/>
              <a:gd name="connsiteX18" fmla="*/ 827913 w 3557896"/>
              <a:gd name="connsiteY18" fmla="*/ 2214750 h 2550127"/>
              <a:gd name="connsiteX19" fmla="*/ 756822 w 3557896"/>
              <a:gd name="connsiteY19" fmla="*/ 2534734 h 2550127"/>
              <a:gd name="connsiteX20" fmla="*/ 371132 w 3557896"/>
              <a:gd name="connsiteY20" fmla="*/ 2537250 h 2550127"/>
              <a:gd name="connsiteX21" fmla="*/ 348743 w 3557896"/>
              <a:gd name="connsiteY21" fmla="*/ 2419174 h 2550127"/>
              <a:gd name="connsiteX22" fmla="*/ 486672 w 3557896"/>
              <a:gd name="connsiteY22" fmla="*/ 2208922 h 2550127"/>
              <a:gd name="connsiteX23" fmla="*/ 381640 w 3557896"/>
              <a:gd name="connsiteY23" fmla="*/ 2185886 h 2550127"/>
              <a:gd name="connsiteX24" fmla="*/ 249591 w 3557896"/>
              <a:gd name="connsiteY24" fmla="*/ 2087429 h 2550127"/>
              <a:gd name="connsiteX25" fmla="*/ 284705 w 3557896"/>
              <a:gd name="connsiteY25" fmla="*/ 1831760 h 2550127"/>
              <a:gd name="connsiteX26" fmla="*/ 2593 w 3557896"/>
              <a:gd name="connsiteY26" fmla="*/ 1522017 h 2550127"/>
              <a:gd name="connsiteX27" fmla="*/ 192716 w 3557896"/>
              <a:gd name="connsiteY27" fmla="*/ 1581148 h 2550127"/>
              <a:gd name="connsiteX28" fmla="*/ 138395 w 3557896"/>
              <a:gd name="connsiteY28" fmla="*/ 1454400 h 2550127"/>
              <a:gd name="connsiteX29" fmla="*/ 156502 w 3557896"/>
              <a:gd name="connsiteY29" fmla="*/ 1255223 h 2550127"/>
              <a:gd name="connsiteX30" fmla="*/ 156502 w 3557896"/>
              <a:gd name="connsiteY30" fmla="*/ 939314 h 2550127"/>
              <a:gd name="connsiteX31" fmla="*/ 192716 w 3557896"/>
              <a:gd name="connsiteY31" fmla="*/ 404438 h 2550127"/>
              <a:gd name="connsiteX32" fmla="*/ 944154 w 3557896"/>
              <a:gd name="connsiteY32" fmla="*/ 213594 h 2550127"/>
              <a:gd name="connsiteX33" fmla="*/ 898886 w 3557896"/>
              <a:gd name="connsiteY33" fmla="*/ 186914 h 2550127"/>
              <a:gd name="connsiteX34" fmla="*/ 889833 w 3557896"/>
              <a:gd name="connsiteY34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49001 w 3557896"/>
              <a:gd name="connsiteY6" fmla="*/ 2422944 h 2550127"/>
              <a:gd name="connsiteX7" fmla="*/ 3242505 w 3557896"/>
              <a:gd name="connsiteY7" fmla="*/ 2030883 h 2550127"/>
              <a:gd name="connsiteX8" fmla="*/ 3101715 w 3557896"/>
              <a:gd name="connsiteY8" fmla="*/ 1712894 h 2550127"/>
              <a:gd name="connsiteX9" fmla="*/ 2923554 w 3557896"/>
              <a:gd name="connsiteY9" fmla="*/ 1825651 h 2550127"/>
              <a:gd name="connsiteX10" fmla="*/ 2959741 w 3557896"/>
              <a:gd name="connsiteY10" fmla="*/ 2102508 h 2550127"/>
              <a:gd name="connsiteX11" fmla="*/ 2894829 w 3557896"/>
              <a:gd name="connsiteY11" fmla="*/ 2217786 h 2550127"/>
              <a:gd name="connsiteX12" fmla="*/ 2769209 w 3557896"/>
              <a:gd name="connsiteY12" fmla="*/ 2256532 h 2550127"/>
              <a:gd name="connsiteX13" fmla="*/ 2809176 w 3557896"/>
              <a:gd name="connsiteY13" fmla="*/ 2366397 h 2550127"/>
              <a:gd name="connsiteX14" fmla="*/ 2930362 w 3557896"/>
              <a:gd name="connsiteY14" fmla="*/ 2471951 h 2550127"/>
              <a:gd name="connsiteX15" fmla="*/ 2955949 w 3557896"/>
              <a:gd name="connsiteY15" fmla="*/ 2546842 h 2550127"/>
              <a:gd name="connsiteX16" fmla="*/ 1013671 w 3557896"/>
              <a:gd name="connsiteY16" fmla="*/ 2536152 h 2550127"/>
              <a:gd name="connsiteX17" fmla="*/ 986256 w 3557896"/>
              <a:gd name="connsiteY17" fmla="*/ 2301182 h 2550127"/>
              <a:gd name="connsiteX18" fmla="*/ 827913 w 3557896"/>
              <a:gd name="connsiteY18" fmla="*/ 2214750 h 2550127"/>
              <a:gd name="connsiteX19" fmla="*/ 756822 w 3557896"/>
              <a:gd name="connsiteY19" fmla="*/ 2534734 h 2550127"/>
              <a:gd name="connsiteX20" fmla="*/ 371132 w 3557896"/>
              <a:gd name="connsiteY20" fmla="*/ 2537250 h 2550127"/>
              <a:gd name="connsiteX21" fmla="*/ 348743 w 3557896"/>
              <a:gd name="connsiteY21" fmla="*/ 2419174 h 2550127"/>
              <a:gd name="connsiteX22" fmla="*/ 486672 w 3557896"/>
              <a:gd name="connsiteY22" fmla="*/ 2208922 h 2550127"/>
              <a:gd name="connsiteX23" fmla="*/ 381640 w 3557896"/>
              <a:gd name="connsiteY23" fmla="*/ 2185886 h 2550127"/>
              <a:gd name="connsiteX24" fmla="*/ 249591 w 3557896"/>
              <a:gd name="connsiteY24" fmla="*/ 2087429 h 2550127"/>
              <a:gd name="connsiteX25" fmla="*/ 284705 w 3557896"/>
              <a:gd name="connsiteY25" fmla="*/ 1831760 h 2550127"/>
              <a:gd name="connsiteX26" fmla="*/ 2593 w 3557896"/>
              <a:gd name="connsiteY26" fmla="*/ 1522017 h 2550127"/>
              <a:gd name="connsiteX27" fmla="*/ 192716 w 3557896"/>
              <a:gd name="connsiteY27" fmla="*/ 1581148 h 2550127"/>
              <a:gd name="connsiteX28" fmla="*/ 138395 w 3557896"/>
              <a:gd name="connsiteY28" fmla="*/ 1454400 h 2550127"/>
              <a:gd name="connsiteX29" fmla="*/ 156502 w 3557896"/>
              <a:gd name="connsiteY29" fmla="*/ 1255223 h 2550127"/>
              <a:gd name="connsiteX30" fmla="*/ 156502 w 3557896"/>
              <a:gd name="connsiteY30" fmla="*/ 939314 h 2550127"/>
              <a:gd name="connsiteX31" fmla="*/ 192716 w 3557896"/>
              <a:gd name="connsiteY31" fmla="*/ 404438 h 2550127"/>
              <a:gd name="connsiteX32" fmla="*/ 944154 w 3557896"/>
              <a:gd name="connsiteY32" fmla="*/ 213594 h 2550127"/>
              <a:gd name="connsiteX33" fmla="*/ 898886 w 3557896"/>
              <a:gd name="connsiteY33" fmla="*/ 186914 h 2550127"/>
              <a:gd name="connsiteX34" fmla="*/ 889833 w 3557896"/>
              <a:gd name="connsiteY34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49001 w 3557896"/>
              <a:gd name="connsiteY6" fmla="*/ 2422944 h 2550127"/>
              <a:gd name="connsiteX7" fmla="*/ 3242505 w 3557896"/>
              <a:gd name="connsiteY7" fmla="*/ 2030883 h 2550127"/>
              <a:gd name="connsiteX8" fmla="*/ 3101715 w 3557896"/>
              <a:gd name="connsiteY8" fmla="*/ 1712894 h 2550127"/>
              <a:gd name="connsiteX9" fmla="*/ 2923554 w 3557896"/>
              <a:gd name="connsiteY9" fmla="*/ 1825651 h 2550127"/>
              <a:gd name="connsiteX10" fmla="*/ 2959741 w 3557896"/>
              <a:gd name="connsiteY10" fmla="*/ 2102508 h 2550127"/>
              <a:gd name="connsiteX11" fmla="*/ 2894829 w 3557896"/>
              <a:gd name="connsiteY11" fmla="*/ 2217786 h 2550127"/>
              <a:gd name="connsiteX12" fmla="*/ 2769209 w 3557896"/>
              <a:gd name="connsiteY12" fmla="*/ 2256532 h 2550127"/>
              <a:gd name="connsiteX13" fmla="*/ 2809176 w 3557896"/>
              <a:gd name="connsiteY13" fmla="*/ 2366397 h 2550127"/>
              <a:gd name="connsiteX14" fmla="*/ 2930362 w 3557896"/>
              <a:gd name="connsiteY14" fmla="*/ 2471951 h 2550127"/>
              <a:gd name="connsiteX15" fmla="*/ 2955949 w 3557896"/>
              <a:gd name="connsiteY15" fmla="*/ 2546842 h 2550127"/>
              <a:gd name="connsiteX16" fmla="*/ 1013671 w 3557896"/>
              <a:gd name="connsiteY16" fmla="*/ 2536152 h 2550127"/>
              <a:gd name="connsiteX17" fmla="*/ 986256 w 3557896"/>
              <a:gd name="connsiteY17" fmla="*/ 2301182 h 2550127"/>
              <a:gd name="connsiteX18" fmla="*/ 827913 w 3557896"/>
              <a:gd name="connsiteY18" fmla="*/ 2214750 h 2550127"/>
              <a:gd name="connsiteX19" fmla="*/ 756822 w 3557896"/>
              <a:gd name="connsiteY19" fmla="*/ 2534734 h 2550127"/>
              <a:gd name="connsiteX20" fmla="*/ 371132 w 3557896"/>
              <a:gd name="connsiteY20" fmla="*/ 2537250 h 2550127"/>
              <a:gd name="connsiteX21" fmla="*/ 348743 w 3557896"/>
              <a:gd name="connsiteY21" fmla="*/ 2419174 h 2550127"/>
              <a:gd name="connsiteX22" fmla="*/ 486672 w 3557896"/>
              <a:gd name="connsiteY22" fmla="*/ 2208922 h 2550127"/>
              <a:gd name="connsiteX23" fmla="*/ 381640 w 3557896"/>
              <a:gd name="connsiteY23" fmla="*/ 2185886 h 2550127"/>
              <a:gd name="connsiteX24" fmla="*/ 249591 w 3557896"/>
              <a:gd name="connsiteY24" fmla="*/ 2087429 h 2550127"/>
              <a:gd name="connsiteX25" fmla="*/ 284705 w 3557896"/>
              <a:gd name="connsiteY25" fmla="*/ 1831760 h 2550127"/>
              <a:gd name="connsiteX26" fmla="*/ 2593 w 3557896"/>
              <a:gd name="connsiteY26" fmla="*/ 1522017 h 2550127"/>
              <a:gd name="connsiteX27" fmla="*/ 192716 w 3557896"/>
              <a:gd name="connsiteY27" fmla="*/ 1581148 h 2550127"/>
              <a:gd name="connsiteX28" fmla="*/ 138395 w 3557896"/>
              <a:gd name="connsiteY28" fmla="*/ 1454400 h 2550127"/>
              <a:gd name="connsiteX29" fmla="*/ 156502 w 3557896"/>
              <a:gd name="connsiteY29" fmla="*/ 1255223 h 2550127"/>
              <a:gd name="connsiteX30" fmla="*/ 156502 w 3557896"/>
              <a:gd name="connsiteY30" fmla="*/ 939314 h 2550127"/>
              <a:gd name="connsiteX31" fmla="*/ 192716 w 3557896"/>
              <a:gd name="connsiteY31" fmla="*/ 404438 h 2550127"/>
              <a:gd name="connsiteX32" fmla="*/ 944154 w 3557896"/>
              <a:gd name="connsiteY32" fmla="*/ 213594 h 2550127"/>
              <a:gd name="connsiteX33" fmla="*/ 898886 w 3557896"/>
              <a:gd name="connsiteY33" fmla="*/ 186914 h 2550127"/>
              <a:gd name="connsiteX34" fmla="*/ 889833 w 3557896"/>
              <a:gd name="connsiteY34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49001 w 3557896"/>
              <a:gd name="connsiteY6" fmla="*/ 2422944 h 2550127"/>
              <a:gd name="connsiteX7" fmla="*/ 3264539 w 3557896"/>
              <a:gd name="connsiteY7" fmla="*/ 2264611 h 2550127"/>
              <a:gd name="connsiteX8" fmla="*/ 3242505 w 3557896"/>
              <a:gd name="connsiteY8" fmla="*/ 2030883 h 2550127"/>
              <a:gd name="connsiteX9" fmla="*/ 3101715 w 3557896"/>
              <a:gd name="connsiteY9" fmla="*/ 1712894 h 2550127"/>
              <a:gd name="connsiteX10" fmla="*/ 2923554 w 3557896"/>
              <a:gd name="connsiteY10" fmla="*/ 1825651 h 2550127"/>
              <a:gd name="connsiteX11" fmla="*/ 2959741 w 3557896"/>
              <a:gd name="connsiteY11" fmla="*/ 2102508 h 2550127"/>
              <a:gd name="connsiteX12" fmla="*/ 2894829 w 3557896"/>
              <a:gd name="connsiteY12" fmla="*/ 2217786 h 2550127"/>
              <a:gd name="connsiteX13" fmla="*/ 2769209 w 3557896"/>
              <a:gd name="connsiteY13" fmla="*/ 2256532 h 2550127"/>
              <a:gd name="connsiteX14" fmla="*/ 2809176 w 3557896"/>
              <a:gd name="connsiteY14" fmla="*/ 2366397 h 2550127"/>
              <a:gd name="connsiteX15" fmla="*/ 2930362 w 3557896"/>
              <a:gd name="connsiteY15" fmla="*/ 2471951 h 2550127"/>
              <a:gd name="connsiteX16" fmla="*/ 2955949 w 3557896"/>
              <a:gd name="connsiteY16" fmla="*/ 2546842 h 2550127"/>
              <a:gd name="connsiteX17" fmla="*/ 1013671 w 3557896"/>
              <a:gd name="connsiteY17" fmla="*/ 2536152 h 2550127"/>
              <a:gd name="connsiteX18" fmla="*/ 986256 w 3557896"/>
              <a:gd name="connsiteY18" fmla="*/ 2301182 h 2550127"/>
              <a:gd name="connsiteX19" fmla="*/ 827913 w 3557896"/>
              <a:gd name="connsiteY19" fmla="*/ 2214750 h 2550127"/>
              <a:gd name="connsiteX20" fmla="*/ 756822 w 3557896"/>
              <a:gd name="connsiteY20" fmla="*/ 2534734 h 2550127"/>
              <a:gd name="connsiteX21" fmla="*/ 371132 w 3557896"/>
              <a:gd name="connsiteY21" fmla="*/ 2537250 h 2550127"/>
              <a:gd name="connsiteX22" fmla="*/ 348743 w 3557896"/>
              <a:gd name="connsiteY22" fmla="*/ 2419174 h 2550127"/>
              <a:gd name="connsiteX23" fmla="*/ 486672 w 3557896"/>
              <a:gd name="connsiteY23" fmla="*/ 2208922 h 2550127"/>
              <a:gd name="connsiteX24" fmla="*/ 381640 w 3557896"/>
              <a:gd name="connsiteY24" fmla="*/ 2185886 h 2550127"/>
              <a:gd name="connsiteX25" fmla="*/ 249591 w 3557896"/>
              <a:gd name="connsiteY25" fmla="*/ 2087429 h 2550127"/>
              <a:gd name="connsiteX26" fmla="*/ 284705 w 3557896"/>
              <a:gd name="connsiteY26" fmla="*/ 1831760 h 2550127"/>
              <a:gd name="connsiteX27" fmla="*/ 2593 w 3557896"/>
              <a:gd name="connsiteY27" fmla="*/ 1522017 h 2550127"/>
              <a:gd name="connsiteX28" fmla="*/ 192716 w 3557896"/>
              <a:gd name="connsiteY28" fmla="*/ 1581148 h 2550127"/>
              <a:gd name="connsiteX29" fmla="*/ 138395 w 3557896"/>
              <a:gd name="connsiteY29" fmla="*/ 1454400 h 2550127"/>
              <a:gd name="connsiteX30" fmla="*/ 156502 w 3557896"/>
              <a:gd name="connsiteY30" fmla="*/ 1255223 h 2550127"/>
              <a:gd name="connsiteX31" fmla="*/ 156502 w 3557896"/>
              <a:gd name="connsiteY31" fmla="*/ 939314 h 2550127"/>
              <a:gd name="connsiteX32" fmla="*/ 192716 w 3557896"/>
              <a:gd name="connsiteY32" fmla="*/ 404438 h 2550127"/>
              <a:gd name="connsiteX33" fmla="*/ 944154 w 3557896"/>
              <a:gd name="connsiteY33" fmla="*/ 213594 h 2550127"/>
              <a:gd name="connsiteX34" fmla="*/ 898886 w 3557896"/>
              <a:gd name="connsiteY34" fmla="*/ 186914 h 2550127"/>
              <a:gd name="connsiteX35" fmla="*/ 889833 w 3557896"/>
              <a:gd name="connsiteY35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49001 w 3557896"/>
              <a:gd name="connsiteY6" fmla="*/ 2422944 h 2550127"/>
              <a:gd name="connsiteX7" fmla="*/ 3290245 w 3557896"/>
              <a:gd name="connsiteY7" fmla="*/ 2253302 h 2550127"/>
              <a:gd name="connsiteX8" fmla="*/ 3242505 w 3557896"/>
              <a:gd name="connsiteY8" fmla="*/ 2030883 h 2550127"/>
              <a:gd name="connsiteX9" fmla="*/ 3101715 w 3557896"/>
              <a:gd name="connsiteY9" fmla="*/ 1712894 h 2550127"/>
              <a:gd name="connsiteX10" fmla="*/ 2923554 w 3557896"/>
              <a:gd name="connsiteY10" fmla="*/ 1825651 h 2550127"/>
              <a:gd name="connsiteX11" fmla="*/ 2959741 w 3557896"/>
              <a:gd name="connsiteY11" fmla="*/ 2102508 h 2550127"/>
              <a:gd name="connsiteX12" fmla="*/ 2894829 w 3557896"/>
              <a:gd name="connsiteY12" fmla="*/ 2217786 h 2550127"/>
              <a:gd name="connsiteX13" fmla="*/ 2769209 w 3557896"/>
              <a:gd name="connsiteY13" fmla="*/ 2256532 h 2550127"/>
              <a:gd name="connsiteX14" fmla="*/ 2809176 w 3557896"/>
              <a:gd name="connsiteY14" fmla="*/ 2366397 h 2550127"/>
              <a:gd name="connsiteX15" fmla="*/ 2930362 w 3557896"/>
              <a:gd name="connsiteY15" fmla="*/ 2471951 h 2550127"/>
              <a:gd name="connsiteX16" fmla="*/ 2955949 w 3557896"/>
              <a:gd name="connsiteY16" fmla="*/ 2546842 h 2550127"/>
              <a:gd name="connsiteX17" fmla="*/ 1013671 w 3557896"/>
              <a:gd name="connsiteY17" fmla="*/ 2536152 h 2550127"/>
              <a:gd name="connsiteX18" fmla="*/ 986256 w 3557896"/>
              <a:gd name="connsiteY18" fmla="*/ 2301182 h 2550127"/>
              <a:gd name="connsiteX19" fmla="*/ 827913 w 3557896"/>
              <a:gd name="connsiteY19" fmla="*/ 2214750 h 2550127"/>
              <a:gd name="connsiteX20" fmla="*/ 756822 w 3557896"/>
              <a:gd name="connsiteY20" fmla="*/ 2534734 h 2550127"/>
              <a:gd name="connsiteX21" fmla="*/ 371132 w 3557896"/>
              <a:gd name="connsiteY21" fmla="*/ 2537250 h 2550127"/>
              <a:gd name="connsiteX22" fmla="*/ 348743 w 3557896"/>
              <a:gd name="connsiteY22" fmla="*/ 2419174 h 2550127"/>
              <a:gd name="connsiteX23" fmla="*/ 486672 w 3557896"/>
              <a:gd name="connsiteY23" fmla="*/ 2208922 h 2550127"/>
              <a:gd name="connsiteX24" fmla="*/ 381640 w 3557896"/>
              <a:gd name="connsiteY24" fmla="*/ 2185886 h 2550127"/>
              <a:gd name="connsiteX25" fmla="*/ 249591 w 3557896"/>
              <a:gd name="connsiteY25" fmla="*/ 2087429 h 2550127"/>
              <a:gd name="connsiteX26" fmla="*/ 284705 w 3557896"/>
              <a:gd name="connsiteY26" fmla="*/ 1831760 h 2550127"/>
              <a:gd name="connsiteX27" fmla="*/ 2593 w 3557896"/>
              <a:gd name="connsiteY27" fmla="*/ 1522017 h 2550127"/>
              <a:gd name="connsiteX28" fmla="*/ 192716 w 3557896"/>
              <a:gd name="connsiteY28" fmla="*/ 1581148 h 2550127"/>
              <a:gd name="connsiteX29" fmla="*/ 138395 w 3557896"/>
              <a:gd name="connsiteY29" fmla="*/ 1454400 h 2550127"/>
              <a:gd name="connsiteX30" fmla="*/ 156502 w 3557896"/>
              <a:gd name="connsiteY30" fmla="*/ 1255223 h 2550127"/>
              <a:gd name="connsiteX31" fmla="*/ 156502 w 3557896"/>
              <a:gd name="connsiteY31" fmla="*/ 939314 h 2550127"/>
              <a:gd name="connsiteX32" fmla="*/ 192716 w 3557896"/>
              <a:gd name="connsiteY32" fmla="*/ 404438 h 2550127"/>
              <a:gd name="connsiteX33" fmla="*/ 944154 w 3557896"/>
              <a:gd name="connsiteY33" fmla="*/ 213594 h 2550127"/>
              <a:gd name="connsiteX34" fmla="*/ 898886 w 3557896"/>
              <a:gd name="connsiteY34" fmla="*/ 186914 h 2550127"/>
              <a:gd name="connsiteX35" fmla="*/ 889833 w 3557896"/>
              <a:gd name="connsiteY35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191092 w 3557896"/>
              <a:gd name="connsiteY6" fmla="*/ 2475722 h 2550127"/>
              <a:gd name="connsiteX7" fmla="*/ 3290245 w 3557896"/>
              <a:gd name="connsiteY7" fmla="*/ 2253302 h 2550127"/>
              <a:gd name="connsiteX8" fmla="*/ 3242505 w 3557896"/>
              <a:gd name="connsiteY8" fmla="*/ 2030883 h 2550127"/>
              <a:gd name="connsiteX9" fmla="*/ 3101715 w 3557896"/>
              <a:gd name="connsiteY9" fmla="*/ 1712894 h 2550127"/>
              <a:gd name="connsiteX10" fmla="*/ 2923554 w 3557896"/>
              <a:gd name="connsiteY10" fmla="*/ 1825651 h 2550127"/>
              <a:gd name="connsiteX11" fmla="*/ 2959741 w 3557896"/>
              <a:gd name="connsiteY11" fmla="*/ 2102508 h 2550127"/>
              <a:gd name="connsiteX12" fmla="*/ 2894829 w 3557896"/>
              <a:gd name="connsiteY12" fmla="*/ 2217786 h 2550127"/>
              <a:gd name="connsiteX13" fmla="*/ 2769209 w 3557896"/>
              <a:gd name="connsiteY13" fmla="*/ 2256532 h 2550127"/>
              <a:gd name="connsiteX14" fmla="*/ 2809176 w 3557896"/>
              <a:gd name="connsiteY14" fmla="*/ 2366397 h 2550127"/>
              <a:gd name="connsiteX15" fmla="*/ 2930362 w 3557896"/>
              <a:gd name="connsiteY15" fmla="*/ 2471951 h 2550127"/>
              <a:gd name="connsiteX16" fmla="*/ 2955949 w 3557896"/>
              <a:gd name="connsiteY16" fmla="*/ 2546842 h 2550127"/>
              <a:gd name="connsiteX17" fmla="*/ 1013671 w 3557896"/>
              <a:gd name="connsiteY17" fmla="*/ 2536152 h 2550127"/>
              <a:gd name="connsiteX18" fmla="*/ 986256 w 3557896"/>
              <a:gd name="connsiteY18" fmla="*/ 2301182 h 2550127"/>
              <a:gd name="connsiteX19" fmla="*/ 827913 w 3557896"/>
              <a:gd name="connsiteY19" fmla="*/ 2214750 h 2550127"/>
              <a:gd name="connsiteX20" fmla="*/ 756822 w 3557896"/>
              <a:gd name="connsiteY20" fmla="*/ 2534734 h 2550127"/>
              <a:gd name="connsiteX21" fmla="*/ 371132 w 3557896"/>
              <a:gd name="connsiteY21" fmla="*/ 2537250 h 2550127"/>
              <a:gd name="connsiteX22" fmla="*/ 348743 w 3557896"/>
              <a:gd name="connsiteY22" fmla="*/ 2419174 h 2550127"/>
              <a:gd name="connsiteX23" fmla="*/ 486672 w 3557896"/>
              <a:gd name="connsiteY23" fmla="*/ 2208922 h 2550127"/>
              <a:gd name="connsiteX24" fmla="*/ 381640 w 3557896"/>
              <a:gd name="connsiteY24" fmla="*/ 2185886 h 2550127"/>
              <a:gd name="connsiteX25" fmla="*/ 249591 w 3557896"/>
              <a:gd name="connsiteY25" fmla="*/ 2087429 h 2550127"/>
              <a:gd name="connsiteX26" fmla="*/ 284705 w 3557896"/>
              <a:gd name="connsiteY26" fmla="*/ 1831760 h 2550127"/>
              <a:gd name="connsiteX27" fmla="*/ 2593 w 3557896"/>
              <a:gd name="connsiteY27" fmla="*/ 1522017 h 2550127"/>
              <a:gd name="connsiteX28" fmla="*/ 192716 w 3557896"/>
              <a:gd name="connsiteY28" fmla="*/ 1581148 h 2550127"/>
              <a:gd name="connsiteX29" fmla="*/ 138395 w 3557896"/>
              <a:gd name="connsiteY29" fmla="*/ 1454400 h 2550127"/>
              <a:gd name="connsiteX30" fmla="*/ 156502 w 3557896"/>
              <a:gd name="connsiteY30" fmla="*/ 1255223 h 2550127"/>
              <a:gd name="connsiteX31" fmla="*/ 156502 w 3557896"/>
              <a:gd name="connsiteY31" fmla="*/ 939314 h 2550127"/>
              <a:gd name="connsiteX32" fmla="*/ 192716 w 3557896"/>
              <a:gd name="connsiteY32" fmla="*/ 404438 h 2550127"/>
              <a:gd name="connsiteX33" fmla="*/ 944154 w 3557896"/>
              <a:gd name="connsiteY33" fmla="*/ 213594 h 2550127"/>
              <a:gd name="connsiteX34" fmla="*/ 898886 w 3557896"/>
              <a:gd name="connsiteY34" fmla="*/ 186914 h 2550127"/>
              <a:gd name="connsiteX35" fmla="*/ 889833 w 3557896"/>
              <a:gd name="connsiteY35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191092 w 3557896"/>
              <a:gd name="connsiteY6" fmla="*/ 2475722 h 2550127"/>
              <a:gd name="connsiteX7" fmla="*/ 3290245 w 3557896"/>
              <a:gd name="connsiteY7" fmla="*/ 2253302 h 2550127"/>
              <a:gd name="connsiteX8" fmla="*/ 3242505 w 3557896"/>
              <a:gd name="connsiteY8" fmla="*/ 2030883 h 2550127"/>
              <a:gd name="connsiteX9" fmla="*/ 3101715 w 3557896"/>
              <a:gd name="connsiteY9" fmla="*/ 1712894 h 2550127"/>
              <a:gd name="connsiteX10" fmla="*/ 2923554 w 3557896"/>
              <a:gd name="connsiteY10" fmla="*/ 1825651 h 2550127"/>
              <a:gd name="connsiteX11" fmla="*/ 2959741 w 3557896"/>
              <a:gd name="connsiteY11" fmla="*/ 2102508 h 2550127"/>
              <a:gd name="connsiteX12" fmla="*/ 2894829 w 3557896"/>
              <a:gd name="connsiteY12" fmla="*/ 2217786 h 2550127"/>
              <a:gd name="connsiteX13" fmla="*/ 2769209 w 3557896"/>
              <a:gd name="connsiteY13" fmla="*/ 2256532 h 2550127"/>
              <a:gd name="connsiteX14" fmla="*/ 2809176 w 3557896"/>
              <a:gd name="connsiteY14" fmla="*/ 2366397 h 2550127"/>
              <a:gd name="connsiteX15" fmla="*/ 2930362 w 3557896"/>
              <a:gd name="connsiteY15" fmla="*/ 2471951 h 2550127"/>
              <a:gd name="connsiteX16" fmla="*/ 2955949 w 3557896"/>
              <a:gd name="connsiteY16" fmla="*/ 2546842 h 2550127"/>
              <a:gd name="connsiteX17" fmla="*/ 1013671 w 3557896"/>
              <a:gd name="connsiteY17" fmla="*/ 2536152 h 2550127"/>
              <a:gd name="connsiteX18" fmla="*/ 986256 w 3557896"/>
              <a:gd name="connsiteY18" fmla="*/ 2301182 h 2550127"/>
              <a:gd name="connsiteX19" fmla="*/ 827913 w 3557896"/>
              <a:gd name="connsiteY19" fmla="*/ 2214750 h 2550127"/>
              <a:gd name="connsiteX20" fmla="*/ 756822 w 3557896"/>
              <a:gd name="connsiteY20" fmla="*/ 2534734 h 2550127"/>
              <a:gd name="connsiteX21" fmla="*/ 371132 w 3557896"/>
              <a:gd name="connsiteY21" fmla="*/ 2537250 h 2550127"/>
              <a:gd name="connsiteX22" fmla="*/ 348743 w 3557896"/>
              <a:gd name="connsiteY22" fmla="*/ 2419174 h 2550127"/>
              <a:gd name="connsiteX23" fmla="*/ 486672 w 3557896"/>
              <a:gd name="connsiteY23" fmla="*/ 2208922 h 2550127"/>
              <a:gd name="connsiteX24" fmla="*/ 381640 w 3557896"/>
              <a:gd name="connsiteY24" fmla="*/ 2185886 h 2550127"/>
              <a:gd name="connsiteX25" fmla="*/ 249591 w 3557896"/>
              <a:gd name="connsiteY25" fmla="*/ 2087429 h 2550127"/>
              <a:gd name="connsiteX26" fmla="*/ 284705 w 3557896"/>
              <a:gd name="connsiteY26" fmla="*/ 1831760 h 2550127"/>
              <a:gd name="connsiteX27" fmla="*/ 2593 w 3557896"/>
              <a:gd name="connsiteY27" fmla="*/ 1522017 h 2550127"/>
              <a:gd name="connsiteX28" fmla="*/ 192716 w 3557896"/>
              <a:gd name="connsiteY28" fmla="*/ 1581148 h 2550127"/>
              <a:gd name="connsiteX29" fmla="*/ 138395 w 3557896"/>
              <a:gd name="connsiteY29" fmla="*/ 1454400 h 2550127"/>
              <a:gd name="connsiteX30" fmla="*/ 156502 w 3557896"/>
              <a:gd name="connsiteY30" fmla="*/ 1255223 h 2550127"/>
              <a:gd name="connsiteX31" fmla="*/ 156502 w 3557896"/>
              <a:gd name="connsiteY31" fmla="*/ 939314 h 2550127"/>
              <a:gd name="connsiteX32" fmla="*/ 192716 w 3557896"/>
              <a:gd name="connsiteY32" fmla="*/ 404438 h 2550127"/>
              <a:gd name="connsiteX33" fmla="*/ 944154 w 3557896"/>
              <a:gd name="connsiteY33" fmla="*/ 213594 h 2550127"/>
              <a:gd name="connsiteX34" fmla="*/ 898886 w 3557896"/>
              <a:gd name="connsiteY34" fmla="*/ 186914 h 2550127"/>
              <a:gd name="connsiteX35" fmla="*/ 889833 w 3557896"/>
              <a:gd name="connsiteY35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191092 w 3557896"/>
              <a:gd name="connsiteY6" fmla="*/ 2475722 h 2550127"/>
              <a:gd name="connsiteX7" fmla="*/ 3290245 w 3557896"/>
              <a:gd name="connsiteY7" fmla="*/ 2253302 h 2550127"/>
              <a:gd name="connsiteX8" fmla="*/ 3242505 w 3557896"/>
              <a:gd name="connsiteY8" fmla="*/ 2030883 h 2550127"/>
              <a:gd name="connsiteX9" fmla="*/ 3101715 w 3557896"/>
              <a:gd name="connsiteY9" fmla="*/ 1712894 h 2550127"/>
              <a:gd name="connsiteX10" fmla="*/ 2923554 w 3557896"/>
              <a:gd name="connsiteY10" fmla="*/ 1825651 h 2550127"/>
              <a:gd name="connsiteX11" fmla="*/ 2959741 w 3557896"/>
              <a:gd name="connsiteY11" fmla="*/ 2102508 h 2550127"/>
              <a:gd name="connsiteX12" fmla="*/ 2894829 w 3557896"/>
              <a:gd name="connsiteY12" fmla="*/ 2217786 h 2550127"/>
              <a:gd name="connsiteX13" fmla="*/ 2769209 w 3557896"/>
              <a:gd name="connsiteY13" fmla="*/ 2256532 h 2550127"/>
              <a:gd name="connsiteX14" fmla="*/ 2809176 w 3557896"/>
              <a:gd name="connsiteY14" fmla="*/ 2366397 h 2550127"/>
              <a:gd name="connsiteX15" fmla="*/ 2930362 w 3557896"/>
              <a:gd name="connsiteY15" fmla="*/ 2471951 h 2550127"/>
              <a:gd name="connsiteX16" fmla="*/ 2955949 w 3557896"/>
              <a:gd name="connsiteY16" fmla="*/ 2546842 h 2550127"/>
              <a:gd name="connsiteX17" fmla="*/ 1013671 w 3557896"/>
              <a:gd name="connsiteY17" fmla="*/ 2536152 h 2550127"/>
              <a:gd name="connsiteX18" fmla="*/ 986256 w 3557896"/>
              <a:gd name="connsiteY18" fmla="*/ 2301182 h 2550127"/>
              <a:gd name="connsiteX19" fmla="*/ 827913 w 3557896"/>
              <a:gd name="connsiteY19" fmla="*/ 2214750 h 2550127"/>
              <a:gd name="connsiteX20" fmla="*/ 756822 w 3557896"/>
              <a:gd name="connsiteY20" fmla="*/ 2534734 h 2550127"/>
              <a:gd name="connsiteX21" fmla="*/ 371132 w 3557896"/>
              <a:gd name="connsiteY21" fmla="*/ 2537250 h 2550127"/>
              <a:gd name="connsiteX22" fmla="*/ 348743 w 3557896"/>
              <a:gd name="connsiteY22" fmla="*/ 2419174 h 2550127"/>
              <a:gd name="connsiteX23" fmla="*/ 486672 w 3557896"/>
              <a:gd name="connsiteY23" fmla="*/ 2208922 h 2550127"/>
              <a:gd name="connsiteX24" fmla="*/ 381640 w 3557896"/>
              <a:gd name="connsiteY24" fmla="*/ 2185886 h 2550127"/>
              <a:gd name="connsiteX25" fmla="*/ 249591 w 3557896"/>
              <a:gd name="connsiteY25" fmla="*/ 2087429 h 2550127"/>
              <a:gd name="connsiteX26" fmla="*/ 284705 w 3557896"/>
              <a:gd name="connsiteY26" fmla="*/ 1831760 h 2550127"/>
              <a:gd name="connsiteX27" fmla="*/ 2593 w 3557896"/>
              <a:gd name="connsiteY27" fmla="*/ 1522017 h 2550127"/>
              <a:gd name="connsiteX28" fmla="*/ 192716 w 3557896"/>
              <a:gd name="connsiteY28" fmla="*/ 1581148 h 2550127"/>
              <a:gd name="connsiteX29" fmla="*/ 138395 w 3557896"/>
              <a:gd name="connsiteY29" fmla="*/ 1454400 h 2550127"/>
              <a:gd name="connsiteX30" fmla="*/ 156502 w 3557896"/>
              <a:gd name="connsiteY30" fmla="*/ 1255223 h 2550127"/>
              <a:gd name="connsiteX31" fmla="*/ 156502 w 3557896"/>
              <a:gd name="connsiteY31" fmla="*/ 939314 h 2550127"/>
              <a:gd name="connsiteX32" fmla="*/ 192716 w 3557896"/>
              <a:gd name="connsiteY32" fmla="*/ 404438 h 2550127"/>
              <a:gd name="connsiteX33" fmla="*/ 944154 w 3557896"/>
              <a:gd name="connsiteY33" fmla="*/ 213594 h 2550127"/>
              <a:gd name="connsiteX34" fmla="*/ 898886 w 3557896"/>
              <a:gd name="connsiteY34" fmla="*/ 186914 h 2550127"/>
              <a:gd name="connsiteX35" fmla="*/ 889833 w 3557896"/>
              <a:gd name="connsiteY35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71034 w 3557896"/>
              <a:gd name="connsiteY6" fmla="*/ 2464412 h 2550127"/>
              <a:gd name="connsiteX7" fmla="*/ 3290245 w 3557896"/>
              <a:gd name="connsiteY7" fmla="*/ 2253302 h 2550127"/>
              <a:gd name="connsiteX8" fmla="*/ 3242505 w 3557896"/>
              <a:gd name="connsiteY8" fmla="*/ 2030883 h 2550127"/>
              <a:gd name="connsiteX9" fmla="*/ 3101715 w 3557896"/>
              <a:gd name="connsiteY9" fmla="*/ 1712894 h 2550127"/>
              <a:gd name="connsiteX10" fmla="*/ 2923554 w 3557896"/>
              <a:gd name="connsiteY10" fmla="*/ 1825651 h 2550127"/>
              <a:gd name="connsiteX11" fmla="*/ 2959741 w 3557896"/>
              <a:gd name="connsiteY11" fmla="*/ 2102508 h 2550127"/>
              <a:gd name="connsiteX12" fmla="*/ 2894829 w 3557896"/>
              <a:gd name="connsiteY12" fmla="*/ 2217786 h 2550127"/>
              <a:gd name="connsiteX13" fmla="*/ 2769209 w 3557896"/>
              <a:gd name="connsiteY13" fmla="*/ 2256532 h 2550127"/>
              <a:gd name="connsiteX14" fmla="*/ 2809176 w 3557896"/>
              <a:gd name="connsiteY14" fmla="*/ 2366397 h 2550127"/>
              <a:gd name="connsiteX15" fmla="*/ 2930362 w 3557896"/>
              <a:gd name="connsiteY15" fmla="*/ 2471951 h 2550127"/>
              <a:gd name="connsiteX16" fmla="*/ 2955949 w 3557896"/>
              <a:gd name="connsiteY16" fmla="*/ 2546842 h 2550127"/>
              <a:gd name="connsiteX17" fmla="*/ 1013671 w 3557896"/>
              <a:gd name="connsiteY17" fmla="*/ 2536152 h 2550127"/>
              <a:gd name="connsiteX18" fmla="*/ 986256 w 3557896"/>
              <a:gd name="connsiteY18" fmla="*/ 2301182 h 2550127"/>
              <a:gd name="connsiteX19" fmla="*/ 827913 w 3557896"/>
              <a:gd name="connsiteY19" fmla="*/ 2214750 h 2550127"/>
              <a:gd name="connsiteX20" fmla="*/ 756822 w 3557896"/>
              <a:gd name="connsiteY20" fmla="*/ 2534734 h 2550127"/>
              <a:gd name="connsiteX21" fmla="*/ 371132 w 3557896"/>
              <a:gd name="connsiteY21" fmla="*/ 2537250 h 2550127"/>
              <a:gd name="connsiteX22" fmla="*/ 348743 w 3557896"/>
              <a:gd name="connsiteY22" fmla="*/ 2419174 h 2550127"/>
              <a:gd name="connsiteX23" fmla="*/ 486672 w 3557896"/>
              <a:gd name="connsiteY23" fmla="*/ 2208922 h 2550127"/>
              <a:gd name="connsiteX24" fmla="*/ 381640 w 3557896"/>
              <a:gd name="connsiteY24" fmla="*/ 2185886 h 2550127"/>
              <a:gd name="connsiteX25" fmla="*/ 249591 w 3557896"/>
              <a:gd name="connsiteY25" fmla="*/ 2087429 h 2550127"/>
              <a:gd name="connsiteX26" fmla="*/ 284705 w 3557896"/>
              <a:gd name="connsiteY26" fmla="*/ 1831760 h 2550127"/>
              <a:gd name="connsiteX27" fmla="*/ 2593 w 3557896"/>
              <a:gd name="connsiteY27" fmla="*/ 1522017 h 2550127"/>
              <a:gd name="connsiteX28" fmla="*/ 192716 w 3557896"/>
              <a:gd name="connsiteY28" fmla="*/ 1581148 h 2550127"/>
              <a:gd name="connsiteX29" fmla="*/ 138395 w 3557896"/>
              <a:gd name="connsiteY29" fmla="*/ 1454400 h 2550127"/>
              <a:gd name="connsiteX30" fmla="*/ 156502 w 3557896"/>
              <a:gd name="connsiteY30" fmla="*/ 1255223 h 2550127"/>
              <a:gd name="connsiteX31" fmla="*/ 156502 w 3557896"/>
              <a:gd name="connsiteY31" fmla="*/ 939314 h 2550127"/>
              <a:gd name="connsiteX32" fmla="*/ 192716 w 3557896"/>
              <a:gd name="connsiteY32" fmla="*/ 404438 h 2550127"/>
              <a:gd name="connsiteX33" fmla="*/ 944154 w 3557896"/>
              <a:gd name="connsiteY33" fmla="*/ 213594 h 2550127"/>
              <a:gd name="connsiteX34" fmla="*/ 898886 w 3557896"/>
              <a:gd name="connsiteY34" fmla="*/ 186914 h 2550127"/>
              <a:gd name="connsiteX35" fmla="*/ 889833 w 3557896"/>
              <a:gd name="connsiteY35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71034 w 3557896"/>
              <a:gd name="connsiteY6" fmla="*/ 2464412 h 2550127"/>
              <a:gd name="connsiteX7" fmla="*/ 3330641 w 3557896"/>
              <a:gd name="connsiteY7" fmla="*/ 2426714 h 2550127"/>
              <a:gd name="connsiteX8" fmla="*/ 3290245 w 3557896"/>
              <a:gd name="connsiteY8" fmla="*/ 2253302 h 2550127"/>
              <a:gd name="connsiteX9" fmla="*/ 3242505 w 3557896"/>
              <a:gd name="connsiteY9" fmla="*/ 2030883 h 2550127"/>
              <a:gd name="connsiteX10" fmla="*/ 3101715 w 3557896"/>
              <a:gd name="connsiteY10" fmla="*/ 1712894 h 2550127"/>
              <a:gd name="connsiteX11" fmla="*/ 2923554 w 3557896"/>
              <a:gd name="connsiteY11" fmla="*/ 1825651 h 2550127"/>
              <a:gd name="connsiteX12" fmla="*/ 2959741 w 3557896"/>
              <a:gd name="connsiteY12" fmla="*/ 2102508 h 2550127"/>
              <a:gd name="connsiteX13" fmla="*/ 2894829 w 3557896"/>
              <a:gd name="connsiteY13" fmla="*/ 2217786 h 2550127"/>
              <a:gd name="connsiteX14" fmla="*/ 2769209 w 3557896"/>
              <a:gd name="connsiteY14" fmla="*/ 2256532 h 2550127"/>
              <a:gd name="connsiteX15" fmla="*/ 2809176 w 3557896"/>
              <a:gd name="connsiteY15" fmla="*/ 2366397 h 2550127"/>
              <a:gd name="connsiteX16" fmla="*/ 2930362 w 3557896"/>
              <a:gd name="connsiteY16" fmla="*/ 2471951 h 2550127"/>
              <a:gd name="connsiteX17" fmla="*/ 2955949 w 3557896"/>
              <a:gd name="connsiteY17" fmla="*/ 2546842 h 2550127"/>
              <a:gd name="connsiteX18" fmla="*/ 1013671 w 3557896"/>
              <a:gd name="connsiteY18" fmla="*/ 2536152 h 2550127"/>
              <a:gd name="connsiteX19" fmla="*/ 986256 w 3557896"/>
              <a:gd name="connsiteY19" fmla="*/ 2301182 h 2550127"/>
              <a:gd name="connsiteX20" fmla="*/ 827913 w 3557896"/>
              <a:gd name="connsiteY20" fmla="*/ 2214750 h 2550127"/>
              <a:gd name="connsiteX21" fmla="*/ 756822 w 3557896"/>
              <a:gd name="connsiteY21" fmla="*/ 2534734 h 2550127"/>
              <a:gd name="connsiteX22" fmla="*/ 371132 w 3557896"/>
              <a:gd name="connsiteY22" fmla="*/ 2537250 h 2550127"/>
              <a:gd name="connsiteX23" fmla="*/ 348743 w 3557896"/>
              <a:gd name="connsiteY23" fmla="*/ 2419174 h 2550127"/>
              <a:gd name="connsiteX24" fmla="*/ 486672 w 3557896"/>
              <a:gd name="connsiteY24" fmla="*/ 2208922 h 2550127"/>
              <a:gd name="connsiteX25" fmla="*/ 381640 w 3557896"/>
              <a:gd name="connsiteY25" fmla="*/ 2185886 h 2550127"/>
              <a:gd name="connsiteX26" fmla="*/ 249591 w 3557896"/>
              <a:gd name="connsiteY26" fmla="*/ 2087429 h 2550127"/>
              <a:gd name="connsiteX27" fmla="*/ 284705 w 3557896"/>
              <a:gd name="connsiteY27" fmla="*/ 1831760 h 2550127"/>
              <a:gd name="connsiteX28" fmla="*/ 2593 w 3557896"/>
              <a:gd name="connsiteY28" fmla="*/ 1522017 h 2550127"/>
              <a:gd name="connsiteX29" fmla="*/ 192716 w 3557896"/>
              <a:gd name="connsiteY29" fmla="*/ 1581148 h 2550127"/>
              <a:gd name="connsiteX30" fmla="*/ 138395 w 3557896"/>
              <a:gd name="connsiteY30" fmla="*/ 1454400 h 2550127"/>
              <a:gd name="connsiteX31" fmla="*/ 156502 w 3557896"/>
              <a:gd name="connsiteY31" fmla="*/ 1255223 h 2550127"/>
              <a:gd name="connsiteX32" fmla="*/ 156502 w 3557896"/>
              <a:gd name="connsiteY32" fmla="*/ 939314 h 2550127"/>
              <a:gd name="connsiteX33" fmla="*/ 192716 w 3557896"/>
              <a:gd name="connsiteY33" fmla="*/ 404438 h 2550127"/>
              <a:gd name="connsiteX34" fmla="*/ 944154 w 3557896"/>
              <a:gd name="connsiteY34" fmla="*/ 213594 h 2550127"/>
              <a:gd name="connsiteX35" fmla="*/ 898886 w 3557896"/>
              <a:gd name="connsiteY35" fmla="*/ 186914 h 2550127"/>
              <a:gd name="connsiteX36" fmla="*/ 889833 w 3557896"/>
              <a:gd name="connsiteY36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71034 w 3557896"/>
              <a:gd name="connsiteY6" fmla="*/ 2464412 h 2550127"/>
              <a:gd name="connsiteX7" fmla="*/ 3191094 w 3557896"/>
              <a:gd name="connsiteY7" fmla="*/ 2471951 h 2550127"/>
              <a:gd name="connsiteX8" fmla="*/ 3290245 w 3557896"/>
              <a:gd name="connsiteY8" fmla="*/ 2253302 h 2550127"/>
              <a:gd name="connsiteX9" fmla="*/ 3242505 w 3557896"/>
              <a:gd name="connsiteY9" fmla="*/ 2030883 h 2550127"/>
              <a:gd name="connsiteX10" fmla="*/ 3101715 w 3557896"/>
              <a:gd name="connsiteY10" fmla="*/ 1712894 h 2550127"/>
              <a:gd name="connsiteX11" fmla="*/ 2923554 w 3557896"/>
              <a:gd name="connsiteY11" fmla="*/ 1825651 h 2550127"/>
              <a:gd name="connsiteX12" fmla="*/ 2959741 w 3557896"/>
              <a:gd name="connsiteY12" fmla="*/ 2102508 h 2550127"/>
              <a:gd name="connsiteX13" fmla="*/ 2894829 w 3557896"/>
              <a:gd name="connsiteY13" fmla="*/ 2217786 h 2550127"/>
              <a:gd name="connsiteX14" fmla="*/ 2769209 w 3557896"/>
              <a:gd name="connsiteY14" fmla="*/ 2256532 h 2550127"/>
              <a:gd name="connsiteX15" fmla="*/ 2809176 w 3557896"/>
              <a:gd name="connsiteY15" fmla="*/ 2366397 h 2550127"/>
              <a:gd name="connsiteX16" fmla="*/ 2930362 w 3557896"/>
              <a:gd name="connsiteY16" fmla="*/ 2471951 h 2550127"/>
              <a:gd name="connsiteX17" fmla="*/ 2955949 w 3557896"/>
              <a:gd name="connsiteY17" fmla="*/ 2546842 h 2550127"/>
              <a:gd name="connsiteX18" fmla="*/ 1013671 w 3557896"/>
              <a:gd name="connsiteY18" fmla="*/ 2536152 h 2550127"/>
              <a:gd name="connsiteX19" fmla="*/ 986256 w 3557896"/>
              <a:gd name="connsiteY19" fmla="*/ 2301182 h 2550127"/>
              <a:gd name="connsiteX20" fmla="*/ 827913 w 3557896"/>
              <a:gd name="connsiteY20" fmla="*/ 2214750 h 2550127"/>
              <a:gd name="connsiteX21" fmla="*/ 756822 w 3557896"/>
              <a:gd name="connsiteY21" fmla="*/ 2534734 h 2550127"/>
              <a:gd name="connsiteX22" fmla="*/ 371132 w 3557896"/>
              <a:gd name="connsiteY22" fmla="*/ 2537250 h 2550127"/>
              <a:gd name="connsiteX23" fmla="*/ 348743 w 3557896"/>
              <a:gd name="connsiteY23" fmla="*/ 2419174 h 2550127"/>
              <a:gd name="connsiteX24" fmla="*/ 486672 w 3557896"/>
              <a:gd name="connsiteY24" fmla="*/ 2208922 h 2550127"/>
              <a:gd name="connsiteX25" fmla="*/ 381640 w 3557896"/>
              <a:gd name="connsiteY25" fmla="*/ 2185886 h 2550127"/>
              <a:gd name="connsiteX26" fmla="*/ 249591 w 3557896"/>
              <a:gd name="connsiteY26" fmla="*/ 2087429 h 2550127"/>
              <a:gd name="connsiteX27" fmla="*/ 284705 w 3557896"/>
              <a:gd name="connsiteY27" fmla="*/ 1831760 h 2550127"/>
              <a:gd name="connsiteX28" fmla="*/ 2593 w 3557896"/>
              <a:gd name="connsiteY28" fmla="*/ 1522017 h 2550127"/>
              <a:gd name="connsiteX29" fmla="*/ 192716 w 3557896"/>
              <a:gd name="connsiteY29" fmla="*/ 1581148 h 2550127"/>
              <a:gd name="connsiteX30" fmla="*/ 138395 w 3557896"/>
              <a:gd name="connsiteY30" fmla="*/ 1454400 h 2550127"/>
              <a:gd name="connsiteX31" fmla="*/ 156502 w 3557896"/>
              <a:gd name="connsiteY31" fmla="*/ 1255223 h 2550127"/>
              <a:gd name="connsiteX32" fmla="*/ 156502 w 3557896"/>
              <a:gd name="connsiteY32" fmla="*/ 939314 h 2550127"/>
              <a:gd name="connsiteX33" fmla="*/ 192716 w 3557896"/>
              <a:gd name="connsiteY33" fmla="*/ 404438 h 2550127"/>
              <a:gd name="connsiteX34" fmla="*/ 944154 w 3557896"/>
              <a:gd name="connsiteY34" fmla="*/ 213594 h 2550127"/>
              <a:gd name="connsiteX35" fmla="*/ 898886 w 3557896"/>
              <a:gd name="connsiteY35" fmla="*/ 186914 h 2550127"/>
              <a:gd name="connsiteX36" fmla="*/ 889833 w 3557896"/>
              <a:gd name="connsiteY36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71034 w 3557896"/>
              <a:gd name="connsiteY6" fmla="*/ 2464412 h 2550127"/>
              <a:gd name="connsiteX7" fmla="*/ 3191094 w 3557896"/>
              <a:gd name="connsiteY7" fmla="*/ 2471951 h 2550127"/>
              <a:gd name="connsiteX8" fmla="*/ 3290245 w 3557896"/>
              <a:gd name="connsiteY8" fmla="*/ 2253302 h 2550127"/>
              <a:gd name="connsiteX9" fmla="*/ 3242505 w 3557896"/>
              <a:gd name="connsiteY9" fmla="*/ 2030883 h 2550127"/>
              <a:gd name="connsiteX10" fmla="*/ 3101715 w 3557896"/>
              <a:gd name="connsiteY10" fmla="*/ 1712894 h 2550127"/>
              <a:gd name="connsiteX11" fmla="*/ 2923554 w 3557896"/>
              <a:gd name="connsiteY11" fmla="*/ 1825651 h 2550127"/>
              <a:gd name="connsiteX12" fmla="*/ 2959741 w 3557896"/>
              <a:gd name="connsiteY12" fmla="*/ 2102508 h 2550127"/>
              <a:gd name="connsiteX13" fmla="*/ 2894829 w 3557896"/>
              <a:gd name="connsiteY13" fmla="*/ 2217786 h 2550127"/>
              <a:gd name="connsiteX14" fmla="*/ 2769209 w 3557896"/>
              <a:gd name="connsiteY14" fmla="*/ 2256532 h 2550127"/>
              <a:gd name="connsiteX15" fmla="*/ 2809176 w 3557896"/>
              <a:gd name="connsiteY15" fmla="*/ 2366397 h 2550127"/>
              <a:gd name="connsiteX16" fmla="*/ 2930362 w 3557896"/>
              <a:gd name="connsiteY16" fmla="*/ 2471951 h 2550127"/>
              <a:gd name="connsiteX17" fmla="*/ 2955949 w 3557896"/>
              <a:gd name="connsiteY17" fmla="*/ 2546842 h 2550127"/>
              <a:gd name="connsiteX18" fmla="*/ 1013671 w 3557896"/>
              <a:gd name="connsiteY18" fmla="*/ 2536152 h 2550127"/>
              <a:gd name="connsiteX19" fmla="*/ 986256 w 3557896"/>
              <a:gd name="connsiteY19" fmla="*/ 2301182 h 2550127"/>
              <a:gd name="connsiteX20" fmla="*/ 827913 w 3557896"/>
              <a:gd name="connsiteY20" fmla="*/ 2214750 h 2550127"/>
              <a:gd name="connsiteX21" fmla="*/ 756822 w 3557896"/>
              <a:gd name="connsiteY21" fmla="*/ 2534734 h 2550127"/>
              <a:gd name="connsiteX22" fmla="*/ 371132 w 3557896"/>
              <a:gd name="connsiteY22" fmla="*/ 2537250 h 2550127"/>
              <a:gd name="connsiteX23" fmla="*/ 348743 w 3557896"/>
              <a:gd name="connsiteY23" fmla="*/ 2419174 h 2550127"/>
              <a:gd name="connsiteX24" fmla="*/ 486672 w 3557896"/>
              <a:gd name="connsiteY24" fmla="*/ 2208922 h 2550127"/>
              <a:gd name="connsiteX25" fmla="*/ 381640 w 3557896"/>
              <a:gd name="connsiteY25" fmla="*/ 2185886 h 2550127"/>
              <a:gd name="connsiteX26" fmla="*/ 249591 w 3557896"/>
              <a:gd name="connsiteY26" fmla="*/ 2087429 h 2550127"/>
              <a:gd name="connsiteX27" fmla="*/ 284705 w 3557896"/>
              <a:gd name="connsiteY27" fmla="*/ 1831760 h 2550127"/>
              <a:gd name="connsiteX28" fmla="*/ 2593 w 3557896"/>
              <a:gd name="connsiteY28" fmla="*/ 1522017 h 2550127"/>
              <a:gd name="connsiteX29" fmla="*/ 192716 w 3557896"/>
              <a:gd name="connsiteY29" fmla="*/ 1581148 h 2550127"/>
              <a:gd name="connsiteX30" fmla="*/ 138395 w 3557896"/>
              <a:gd name="connsiteY30" fmla="*/ 1454400 h 2550127"/>
              <a:gd name="connsiteX31" fmla="*/ 156502 w 3557896"/>
              <a:gd name="connsiteY31" fmla="*/ 1255223 h 2550127"/>
              <a:gd name="connsiteX32" fmla="*/ 156502 w 3557896"/>
              <a:gd name="connsiteY32" fmla="*/ 939314 h 2550127"/>
              <a:gd name="connsiteX33" fmla="*/ 192716 w 3557896"/>
              <a:gd name="connsiteY33" fmla="*/ 404438 h 2550127"/>
              <a:gd name="connsiteX34" fmla="*/ 944154 w 3557896"/>
              <a:gd name="connsiteY34" fmla="*/ 213594 h 2550127"/>
              <a:gd name="connsiteX35" fmla="*/ 898886 w 3557896"/>
              <a:gd name="connsiteY35" fmla="*/ 186914 h 2550127"/>
              <a:gd name="connsiteX36" fmla="*/ 889833 w 3557896"/>
              <a:gd name="connsiteY36" fmla="*/ 23952 h 2550127"/>
              <a:gd name="connsiteX0" fmla="*/ 889833 w 3557896"/>
              <a:gd name="connsiteY0" fmla="*/ 23952 h 2554186"/>
              <a:gd name="connsiteX1" fmla="*/ 889833 w 3557896"/>
              <a:gd name="connsiteY1" fmla="*/ 23952 h 2554186"/>
              <a:gd name="connsiteX2" fmla="*/ 2492296 w 3557896"/>
              <a:gd name="connsiteY2" fmla="*/ 33005 h 2554186"/>
              <a:gd name="connsiteX3" fmla="*/ 2546617 w 3557896"/>
              <a:gd name="connsiteY3" fmla="*/ 440411 h 2554186"/>
              <a:gd name="connsiteX4" fmla="*/ 3510538 w 3557896"/>
              <a:gd name="connsiteY4" fmla="*/ 379323 h 2554186"/>
              <a:gd name="connsiteX5" fmla="*/ 3451783 w 3557896"/>
              <a:gd name="connsiteY5" fmla="*/ 1587214 h 2554186"/>
              <a:gd name="connsiteX6" fmla="*/ 3371034 w 3557896"/>
              <a:gd name="connsiteY6" fmla="*/ 2464412 h 2554186"/>
              <a:gd name="connsiteX7" fmla="*/ 3191094 w 3557896"/>
              <a:gd name="connsiteY7" fmla="*/ 2471951 h 2554186"/>
              <a:gd name="connsiteX8" fmla="*/ 3290245 w 3557896"/>
              <a:gd name="connsiteY8" fmla="*/ 2253302 h 2554186"/>
              <a:gd name="connsiteX9" fmla="*/ 3242505 w 3557896"/>
              <a:gd name="connsiteY9" fmla="*/ 2030883 h 2554186"/>
              <a:gd name="connsiteX10" fmla="*/ 3101715 w 3557896"/>
              <a:gd name="connsiteY10" fmla="*/ 1712894 h 2554186"/>
              <a:gd name="connsiteX11" fmla="*/ 2923554 w 3557896"/>
              <a:gd name="connsiteY11" fmla="*/ 1825651 h 2554186"/>
              <a:gd name="connsiteX12" fmla="*/ 2959741 w 3557896"/>
              <a:gd name="connsiteY12" fmla="*/ 2102508 h 2554186"/>
              <a:gd name="connsiteX13" fmla="*/ 2894829 w 3557896"/>
              <a:gd name="connsiteY13" fmla="*/ 2217786 h 2554186"/>
              <a:gd name="connsiteX14" fmla="*/ 2769209 w 3557896"/>
              <a:gd name="connsiteY14" fmla="*/ 2256532 h 2554186"/>
              <a:gd name="connsiteX15" fmla="*/ 2809176 w 3557896"/>
              <a:gd name="connsiteY15" fmla="*/ 2366397 h 2554186"/>
              <a:gd name="connsiteX16" fmla="*/ 2930362 w 3557896"/>
              <a:gd name="connsiteY16" fmla="*/ 2471951 h 2554186"/>
              <a:gd name="connsiteX17" fmla="*/ 2955949 w 3557896"/>
              <a:gd name="connsiteY17" fmla="*/ 2546842 h 2554186"/>
              <a:gd name="connsiteX18" fmla="*/ 1013671 w 3557896"/>
              <a:gd name="connsiteY18" fmla="*/ 2536152 h 2554186"/>
              <a:gd name="connsiteX19" fmla="*/ 986256 w 3557896"/>
              <a:gd name="connsiteY19" fmla="*/ 2301182 h 2554186"/>
              <a:gd name="connsiteX20" fmla="*/ 827913 w 3557896"/>
              <a:gd name="connsiteY20" fmla="*/ 2214750 h 2554186"/>
              <a:gd name="connsiteX21" fmla="*/ 756822 w 3557896"/>
              <a:gd name="connsiteY21" fmla="*/ 2534734 h 2554186"/>
              <a:gd name="connsiteX22" fmla="*/ 371132 w 3557896"/>
              <a:gd name="connsiteY22" fmla="*/ 2537250 h 2554186"/>
              <a:gd name="connsiteX23" fmla="*/ 348743 w 3557896"/>
              <a:gd name="connsiteY23" fmla="*/ 2419174 h 2554186"/>
              <a:gd name="connsiteX24" fmla="*/ 486672 w 3557896"/>
              <a:gd name="connsiteY24" fmla="*/ 2208922 h 2554186"/>
              <a:gd name="connsiteX25" fmla="*/ 381640 w 3557896"/>
              <a:gd name="connsiteY25" fmla="*/ 2185886 h 2554186"/>
              <a:gd name="connsiteX26" fmla="*/ 249591 w 3557896"/>
              <a:gd name="connsiteY26" fmla="*/ 2087429 h 2554186"/>
              <a:gd name="connsiteX27" fmla="*/ 284705 w 3557896"/>
              <a:gd name="connsiteY27" fmla="*/ 1831760 h 2554186"/>
              <a:gd name="connsiteX28" fmla="*/ 2593 w 3557896"/>
              <a:gd name="connsiteY28" fmla="*/ 1522017 h 2554186"/>
              <a:gd name="connsiteX29" fmla="*/ 192716 w 3557896"/>
              <a:gd name="connsiteY29" fmla="*/ 1581148 h 2554186"/>
              <a:gd name="connsiteX30" fmla="*/ 138395 w 3557896"/>
              <a:gd name="connsiteY30" fmla="*/ 1454400 h 2554186"/>
              <a:gd name="connsiteX31" fmla="*/ 156502 w 3557896"/>
              <a:gd name="connsiteY31" fmla="*/ 1255223 h 2554186"/>
              <a:gd name="connsiteX32" fmla="*/ 156502 w 3557896"/>
              <a:gd name="connsiteY32" fmla="*/ 939314 h 2554186"/>
              <a:gd name="connsiteX33" fmla="*/ 192716 w 3557896"/>
              <a:gd name="connsiteY33" fmla="*/ 404438 h 2554186"/>
              <a:gd name="connsiteX34" fmla="*/ 944154 w 3557896"/>
              <a:gd name="connsiteY34" fmla="*/ 213594 h 2554186"/>
              <a:gd name="connsiteX35" fmla="*/ 898886 w 3557896"/>
              <a:gd name="connsiteY35" fmla="*/ 186914 h 2554186"/>
              <a:gd name="connsiteX36" fmla="*/ 889833 w 3557896"/>
              <a:gd name="connsiteY36" fmla="*/ 23952 h 2554186"/>
              <a:gd name="connsiteX0" fmla="*/ 889833 w 3557896"/>
              <a:gd name="connsiteY0" fmla="*/ 23952 h 2603951"/>
              <a:gd name="connsiteX1" fmla="*/ 889833 w 3557896"/>
              <a:gd name="connsiteY1" fmla="*/ 23952 h 2603951"/>
              <a:gd name="connsiteX2" fmla="*/ 2492296 w 3557896"/>
              <a:gd name="connsiteY2" fmla="*/ 33005 h 2603951"/>
              <a:gd name="connsiteX3" fmla="*/ 2546617 w 3557896"/>
              <a:gd name="connsiteY3" fmla="*/ 440411 h 2603951"/>
              <a:gd name="connsiteX4" fmla="*/ 3510538 w 3557896"/>
              <a:gd name="connsiteY4" fmla="*/ 379323 h 2603951"/>
              <a:gd name="connsiteX5" fmla="*/ 3451783 w 3557896"/>
              <a:gd name="connsiteY5" fmla="*/ 1587214 h 2603951"/>
              <a:gd name="connsiteX6" fmla="*/ 3382050 w 3557896"/>
              <a:gd name="connsiteY6" fmla="*/ 2539808 h 2603951"/>
              <a:gd name="connsiteX7" fmla="*/ 3191094 w 3557896"/>
              <a:gd name="connsiteY7" fmla="*/ 2471951 h 2603951"/>
              <a:gd name="connsiteX8" fmla="*/ 3290245 w 3557896"/>
              <a:gd name="connsiteY8" fmla="*/ 2253302 h 2603951"/>
              <a:gd name="connsiteX9" fmla="*/ 3242505 w 3557896"/>
              <a:gd name="connsiteY9" fmla="*/ 2030883 h 2603951"/>
              <a:gd name="connsiteX10" fmla="*/ 3101715 w 3557896"/>
              <a:gd name="connsiteY10" fmla="*/ 1712894 h 2603951"/>
              <a:gd name="connsiteX11" fmla="*/ 2923554 w 3557896"/>
              <a:gd name="connsiteY11" fmla="*/ 1825651 h 2603951"/>
              <a:gd name="connsiteX12" fmla="*/ 2959741 w 3557896"/>
              <a:gd name="connsiteY12" fmla="*/ 2102508 h 2603951"/>
              <a:gd name="connsiteX13" fmla="*/ 2894829 w 3557896"/>
              <a:gd name="connsiteY13" fmla="*/ 2217786 h 2603951"/>
              <a:gd name="connsiteX14" fmla="*/ 2769209 w 3557896"/>
              <a:gd name="connsiteY14" fmla="*/ 2256532 h 2603951"/>
              <a:gd name="connsiteX15" fmla="*/ 2809176 w 3557896"/>
              <a:gd name="connsiteY15" fmla="*/ 2366397 h 2603951"/>
              <a:gd name="connsiteX16" fmla="*/ 2930362 w 3557896"/>
              <a:gd name="connsiteY16" fmla="*/ 2471951 h 2603951"/>
              <a:gd name="connsiteX17" fmla="*/ 2955949 w 3557896"/>
              <a:gd name="connsiteY17" fmla="*/ 2546842 h 2603951"/>
              <a:gd name="connsiteX18" fmla="*/ 1013671 w 3557896"/>
              <a:gd name="connsiteY18" fmla="*/ 2536152 h 2603951"/>
              <a:gd name="connsiteX19" fmla="*/ 986256 w 3557896"/>
              <a:gd name="connsiteY19" fmla="*/ 2301182 h 2603951"/>
              <a:gd name="connsiteX20" fmla="*/ 827913 w 3557896"/>
              <a:gd name="connsiteY20" fmla="*/ 2214750 h 2603951"/>
              <a:gd name="connsiteX21" fmla="*/ 756822 w 3557896"/>
              <a:gd name="connsiteY21" fmla="*/ 2534734 h 2603951"/>
              <a:gd name="connsiteX22" fmla="*/ 371132 w 3557896"/>
              <a:gd name="connsiteY22" fmla="*/ 2537250 h 2603951"/>
              <a:gd name="connsiteX23" fmla="*/ 348743 w 3557896"/>
              <a:gd name="connsiteY23" fmla="*/ 2419174 h 2603951"/>
              <a:gd name="connsiteX24" fmla="*/ 486672 w 3557896"/>
              <a:gd name="connsiteY24" fmla="*/ 2208922 h 2603951"/>
              <a:gd name="connsiteX25" fmla="*/ 381640 w 3557896"/>
              <a:gd name="connsiteY25" fmla="*/ 2185886 h 2603951"/>
              <a:gd name="connsiteX26" fmla="*/ 249591 w 3557896"/>
              <a:gd name="connsiteY26" fmla="*/ 2087429 h 2603951"/>
              <a:gd name="connsiteX27" fmla="*/ 284705 w 3557896"/>
              <a:gd name="connsiteY27" fmla="*/ 1831760 h 2603951"/>
              <a:gd name="connsiteX28" fmla="*/ 2593 w 3557896"/>
              <a:gd name="connsiteY28" fmla="*/ 1522017 h 2603951"/>
              <a:gd name="connsiteX29" fmla="*/ 192716 w 3557896"/>
              <a:gd name="connsiteY29" fmla="*/ 1581148 h 2603951"/>
              <a:gd name="connsiteX30" fmla="*/ 138395 w 3557896"/>
              <a:gd name="connsiteY30" fmla="*/ 1454400 h 2603951"/>
              <a:gd name="connsiteX31" fmla="*/ 156502 w 3557896"/>
              <a:gd name="connsiteY31" fmla="*/ 1255223 h 2603951"/>
              <a:gd name="connsiteX32" fmla="*/ 156502 w 3557896"/>
              <a:gd name="connsiteY32" fmla="*/ 939314 h 2603951"/>
              <a:gd name="connsiteX33" fmla="*/ 192716 w 3557896"/>
              <a:gd name="connsiteY33" fmla="*/ 404438 h 2603951"/>
              <a:gd name="connsiteX34" fmla="*/ 944154 w 3557896"/>
              <a:gd name="connsiteY34" fmla="*/ 213594 h 2603951"/>
              <a:gd name="connsiteX35" fmla="*/ 898886 w 3557896"/>
              <a:gd name="connsiteY35" fmla="*/ 186914 h 2603951"/>
              <a:gd name="connsiteX36" fmla="*/ 889833 w 3557896"/>
              <a:gd name="connsiteY36" fmla="*/ 23952 h 2603951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82050 w 3557896"/>
              <a:gd name="connsiteY6" fmla="*/ 2539808 h 2550127"/>
              <a:gd name="connsiteX7" fmla="*/ 3191094 w 3557896"/>
              <a:gd name="connsiteY7" fmla="*/ 2471951 h 2550127"/>
              <a:gd name="connsiteX8" fmla="*/ 3290245 w 3557896"/>
              <a:gd name="connsiteY8" fmla="*/ 2253302 h 2550127"/>
              <a:gd name="connsiteX9" fmla="*/ 3242505 w 3557896"/>
              <a:gd name="connsiteY9" fmla="*/ 2030883 h 2550127"/>
              <a:gd name="connsiteX10" fmla="*/ 3101715 w 3557896"/>
              <a:gd name="connsiteY10" fmla="*/ 1712894 h 2550127"/>
              <a:gd name="connsiteX11" fmla="*/ 2923554 w 3557896"/>
              <a:gd name="connsiteY11" fmla="*/ 1825651 h 2550127"/>
              <a:gd name="connsiteX12" fmla="*/ 2959741 w 3557896"/>
              <a:gd name="connsiteY12" fmla="*/ 2102508 h 2550127"/>
              <a:gd name="connsiteX13" fmla="*/ 2894829 w 3557896"/>
              <a:gd name="connsiteY13" fmla="*/ 2217786 h 2550127"/>
              <a:gd name="connsiteX14" fmla="*/ 2769209 w 3557896"/>
              <a:gd name="connsiteY14" fmla="*/ 2256532 h 2550127"/>
              <a:gd name="connsiteX15" fmla="*/ 2809176 w 3557896"/>
              <a:gd name="connsiteY15" fmla="*/ 2366397 h 2550127"/>
              <a:gd name="connsiteX16" fmla="*/ 2930362 w 3557896"/>
              <a:gd name="connsiteY16" fmla="*/ 2471951 h 2550127"/>
              <a:gd name="connsiteX17" fmla="*/ 2955949 w 3557896"/>
              <a:gd name="connsiteY17" fmla="*/ 2546842 h 2550127"/>
              <a:gd name="connsiteX18" fmla="*/ 1013671 w 3557896"/>
              <a:gd name="connsiteY18" fmla="*/ 2536152 h 2550127"/>
              <a:gd name="connsiteX19" fmla="*/ 986256 w 3557896"/>
              <a:gd name="connsiteY19" fmla="*/ 2301182 h 2550127"/>
              <a:gd name="connsiteX20" fmla="*/ 827913 w 3557896"/>
              <a:gd name="connsiteY20" fmla="*/ 2214750 h 2550127"/>
              <a:gd name="connsiteX21" fmla="*/ 756822 w 3557896"/>
              <a:gd name="connsiteY21" fmla="*/ 2534734 h 2550127"/>
              <a:gd name="connsiteX22" fmla="*/ 371132 w 3557896"/>
              <a:gd name="connsiteY22" fmla="*/ 2537250 h 2550127"/>
              <a:gd name="connsiteX23" fmla="*/ 348743 w 3557896"/>
              <a:gd name="connsiteY23" fmla="*/ 2419174 h 2550127"/>
              <a:gd name="connsiteX24" fmla="*/ 486672 w 3557896"/>
              <a:gd name="connsiteY24" fmla="*/ 2208922 h 2550127"/>
              <a:gd name="connsiteX25" fmla="*/ 381640 w 3557896"/>
              <a:gd name="connsiteY25" fmla="*/ 2185886 h 2550127"/>
              <a:gd name="connsiteX26" fmla="*/ 249591 w 3557896"/>
              <a:gd name="connsiteY26" fmla="*/ 2087429 h 2550127"/>
              <a:gd name="connsiteX27" fmla="*/ 284705 w 3557896"/>
              <a:gd name="connsiteY27" fmla="*/ 1831760 h 2550127"/>
              <a:gd name="connsiteX28" fmla="*/ 2593 w 3557896"/>
              <a:gd name="connsiteY28" fmla="*/ 1522017 h 2550127"/>
              <a:gd name="connsiteX29" fmla="*/ 192716 w 3557896"/>
              <a:gd name="connsiteY29" fmla="*/ 1581148 h 2550127"/>
              <a:gd name="connsiteX30" fmla="*/ 138395 w 3557896"/>
              <a:gd name="connsiteY30" fmla="*/ 1454400 h 2550127"/>
              <a:gd name="connsiteX31" fmla="*/ 156502 w 3557896"/>
              <a:gd name="connsiteY31" fmla="*/ 1255223 h 2550127"/>
              <a:gd name="connsiteX32" fmla="*/ 156502 w 3557896"/>
              <a:gd name="connsiteY32" fmla="*/ 939314 h 2550127"/>
              <a:gd name="connsiteX33" fmla="*/ 192716 w 3557896"/>
              <a:gd name="connsiteY33" fmla="*/ 404438 h 2550127"/>
              <a:gd name="connsiteX34" fmla="*/ 944154 w 3557896"/>
              <a:gd name="connsiteY34" fmla="*/ 213594 h 2550127"/>
              <a:gd name="connsiteX35" fmla="*/ 898886 w 3557896"/>
              <a:gd name="connsiteY35" fmla="*/ 186914 h 2550127"/>
              <a:gd name="connsiteX36" fmla="*/ 889833 w 3557896"/>
              <a:gd name="connsiteY36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488549 w 3557896"/>
              <a:gd name="connsiteY6" fmla="*/ 2068580 h 2550127"/>
              <a:gd name="connsiteX7" fmla="*/ 3382050 w 3557896"/>
              <a:gd name="connsiteY7" fmla="*/ 2539808 h 2550127"/>
              <a:gd name="connsiteX8" fmla="*/ 3191094 w 3557896"/>
              <a:gd name="connsiteY8" fmla="*/ 2471951 h 2550127"/>
              <a:gd name="connsiteX9" fmla="*/ 3290245 w 3557896"/>
              <a:gd name="connsiteY9" fmla="*/ 2253302 h 2550127"/>
              <a:gd name="connsiteX10" fmla="*/ 3242505 w 3557896"/>
              <a:gd name="connsiteY10" fmla="*/ 2030883 h 2550127"/>
              <a:gd name="connsiteX11" fmla="*/ 3101715 w 3557896"/>
              <a:gd name="connsiteY11" fmla="*/ 1712894 h 2550127"/>
              <a:gd name="connsiteX12" fmla="*/ 2923554 w 3557896"/>
              <a:gd name="connsiteY12" fmla="*/ 1825651 h 2550127"/>
              <a:gd name="connsiteX13" fmla="*/ 2959741 w 3557896"/>
              <a:gd name="connsiteY13" fmla="*/ 2102508 h 2550127"/>
              <a:gd name="connsiteX14" fmla="*/ 2894829 w 3557896"/>
              <a:gd name="connsiteY14" fmla="*/ 2217786 h 2550127"/>
              <a:gd name="connsiteX15" fmla="*/ 2769209 w 3557896"/>
              <a:gd name="connsiteY15" fmla="*/ 2256532 h 2550127"/>
              <a:gd name="connsiteX16" fmla="*/ 2809176 w 3557896"/>
              <a:gd name="connsiteY16" fmla="*/ 2366397 h 2550127"/>
              <a:gd name="connsiteX17" fmla="*/ 2930362 w 3557896"/>
              <a:gd name="connsiteY17" fmla="*/ 2471951 h 2550127"/>
              <a:gd name="connsiteX18" fmla="*/ 2955949 w 3557896"/>
              <a:gd name="connsiteY18" fmla="*/ 2546842 h 2550127"/>
              <a:gd name="connsiteX19" fmla="*/ 1013671 w 3557896"/>
              <a:gd name="connsiteY19" fmla="*/ 2536152 h 2550127"/>
              <a:gd name="connsiteX20" fmla="*/ 986256 w 3557896"/>
              <a:gd name="connsiteY20" fmla="*/ 2301182 h 2550127"/>
              <a:gd name="connsiteX21" fmla="*/ 827913 w 3557896"/>
              <a:gd name="connsiteY21" fmla="*/ 2214750 h 2550127"/>
              <a:gd name="connsiteX22" fmla="*/ 756822 w 3557896"/>
              <a:gd name="connsiteY22" fmla="*/ 2534734 h 2550127"/>
              <a:gd name="connsiteX23" fmla="*/ 371132 w 3557896"/>
              <a:gd name="connsiteY23" fmla="*/ 2537250 h 2550127"/>
              <a:gd name="connsiteX24" fmla="*/ 348743 w 3557896"/>
              <a:gd name="connsiteY24" fmla="*/ 2419174 h 2550127"/>
              <a:gd name="connsiteX25" fmla="*/ 486672 w 3557896"/>
              <a:gd name="connsiteY25" fmla="*/ 2208922 h 2550127"/>
              <a:gd name="connsiteX26" fmla="*/ 381640 w 3557896"/>
              <a:gd name="connsiteY26" fmla="*/ 2185886 h 2550127"/>
              <a:gd name="connsiteX27" fmla="*/ 249591 w 3557896"/>
              <a:gd name="connsiteY27" fmla="*/ 2087429 h 2550127"/>
              <a:gd name="connsiteX28" fmla="*/ 284705 w 3557896"/>
              <a:gd name="connsiteY28" fmla="*/ 1831760 h 2550127"/>
              <a:gd name="connsiteX29" fmla="*/ 2593 w 3557896"/>
              <a:gd name="connsiteY29" fmla="*/ 1522017 h 2550127"/>
              <a:gd name="connsiteX30" fmla="*/ 192716 w 3557896"/>
              <a:gd name="connsiteY30" fmla="*/ 1581148 h 2550127"/>
              <a:gd name="connsiteX31" fmla="*/ 138395 w 3557896"/>
              <a:gd name="connsiteY31" fmla="*/ 1454400 h 2550127"/>
              <a:gd name="connsiteX32" fmla="*/ 156502 w 3557896"/>
              <a:gd name="connsiteY32" fmla="*/ 1255223 h 2550127"/>
              <a:gd name="connsiteX33" fmla="*/ 156502 w 3557896"/>
              <a:gd name="connsiteY33" fmla="*/ 939314 h 2550127"/>
              <a:gd name="connsiteX34" fmla="*/ 192716 w 3557896"/>
              <a:gd name="connsiteY34" fmla="*/ 404438 h 2550127"/>
              <a:gd name="connsiteX35" fmla="*/ 944154 w 3557896"/>
              <a:gd name="connsiteY35" fmla="*/ 213594 h 2550127"/>
              <a:gd name="connsiteX36" fmla="*/ 898886 w 3557896"/>
              <a:gd name="connsiteY36" fmla="*/ 186914 h 2550127"/>
              <a:gd name="connsiteX37" fmla="*/ 889833 w 3557896"/>
              <a:gd name="connsiteY37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429792 w 3557896"/>
              <a:gd name="connsiteY6" fmla="*/ 2366396 h 2550127"/>
              <a:gd name="connsiteX7" fmla="*/ 3382050 w 3557896"/>
              <a:gd name="connsiteY7" fmla="*/ 2539808 h 2550127"/>
              <a:gd name="connsiteX8" fmla="*/ 3191094 w 3557896"/>
              <a:gd name="connsiteY8" fmla="*/ 2471951 h 2550127"/>
              <a:gd name="connsiteX9" fmla="*/ 3290245 w 3557896"/>
              <a:gd name="connsiteY9" fmla="*/ 2253302 h 2550127"/>
              <a:gd name="connsiteX10" fmla="*/ 3242505 w 3557896"/>
              <a:gd name="connsiteY10" fmla="*/ 2030883 h 2550127"/>
              <a:gd name="connsiteX11" fmla="*/ 3101715 w 3557896"/>
              <a:gd name="connsiteY11" fmla="*/ 1712894 h 2550127"/>
              <a:gd name="connsiteX12" fmla="*/ 2923554 w 3557896"/>
              <a:gd name="connsiteY12" fmla="*/ 1825651 h 2550127"/>
              <a:gd name="connsiteX13" fmla="*/ 2959741 w 3557896"/>
              <a:gd name="connsiteY13" fmla="*/ 2102508 h 2550127"/>
              <a:gd name="connsiteX14" fmla="*/ 2894829 w 3557896"/>
              <a:gd name="connsiteY14" fmla="*/ 2217786 h 2550127"/>
              <a:gd name="connsiteX15" fmla="*/ 2769209 w 3557896"/>
              <a:gd name="connsiteY15" fmla="*/ 2256532 h 2550127"/>
              <a:gd name="connsiteX16" fmla="*/ 2809176 w 3557896"/>
              <a:gd name="connsiteY16" fmla="*/ 2366397 h 2550127"/>
              <a:gd name="connsiteX17" fmla="*/ 2930362 w 3557896"/>
              <a:gd name="connsiteY17" fmla="*/ 2471951 h 2550127"/>
              <a:gd name="connsiteX18" fmla="*/ 2955949 w 3557896"/>
              <a:gd name="connsiteY18" fmla="*/ 2546842 h 2550127"/>
              <a:gd name="connsiteX19" fmla="*/ 1013671 w 3557896"/>
              <a:gd name="connsiteY19" fmla="*/ 2536152 h 2550127"/>
              <a:gd name="connsiteX20" fmla="*/ 986256 w 3557896"/>
              <a:gd name="connsiteY20" fmla="*/ 2301182 h 2550127"/>
              <a:gd name="connsiteX21" fmla="*/ 827913 w 3557896"/>
              <a:gd name="connsiteY21" fmla="*/ 2214750 h 2550127"/>
              <a:gd name="connsiteX22" fmla="*/ 756822 w 3557896"/>
              <a:gd name="connsiteY22" fmla="*/ 2534734 h 2550127"/>
              <a:gd name="connsiteX23" fmla="*/ 371132 w 3557896"/>
              <a:gd name="connsiteY23" fmla="*/ 2537250 h 2550127"/>
              <a:gd name="connsiteX24" fmla="*/ 348743 w 3557896"/>
              <a:gd name="connsiteY24" fmla="*/ 2419174 h 2550127"/>
              <a:gd name="connsiteX25" fmla="*/ 486672 w 3557896"/>
              <a:gd name="connsiteY25" fmla="*/ 2208922 h 2550127"/>
              <a:gd name="connsiteX26" fmla="*/ 381640 w 3557896"/>
              <a:gd name="connsiteY26" fmla="*/ 2185886 h 2550127"/>
              <a:gd name="connsiteX27" fmla="*/ 249591 w 3557896"/>
              <a:gd name="connsiteY27" fmla="*/ 2087429 h 2550127"/>
              <a:gd name="connsiteX28" fmla="*/ 284705 w 3557896"/>
              <a:gd name="connsiteY28" fmla="*/ 1831760 h 2550127"/>
              <a:gd name="connsiteX29" fmla="*/ 2593 w 3557896"/>
              <a:gd name="connsiteY29" fmla="*/ 1522017 h 2550127"/>
              <a:gd name="connsiteX30" fmla="*/ 192716 w 3557896"/>
              <a:gd name="connsiteY30" fmla="*/ 1581148 h 2550127"/>
              <a:gd name="connsiteX31" fmla="*/ 138395 w 3557896"/>
              <a:gd name="connsiteY31" fmla="*/ 1454400 h 2550127"/>
              <a:gd name="connsiteX32" fmla="*/ 156502 w 3557896"/>
              <a:gd name="connsiteY32" fmla="*/ 1255223 h 2550127"/>
              <a:gd name="connsiteX33" fmla="*/ 156502 w 3557896"/>
              <a:gd name="connsiteY33" fmla="*/ 939314 h 2550127"/>
              <a:gd name="connsiteX34" fmla="*/ 192716 w 3557896"/>
              <a:gd name="connsiteY34" fmla="*/ 404438 h 2550127"/>
              <a:gd name="connsiteX35" fmla="*/ 944154 w 3557896"/>
              <a:gd name="connsiteY35" fmla="*/ 213594 h 2550127"/>
              <a:gd name="connsiteX36" fmla="*/ 898886 w 3557896"/>
              <a:gd name="connsiteY36" fmla="*/ 186914 h 2550127"/>
              <a:gd name="connsiteX37" fmla="*/ 889833 w 3557896"/>
              <a:gd name="connsiteY37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78380 w 3557896"/>
              <a:gd name="connsiteY6" fmla="*/ 2332467 h 2550127"/>
              <a:gd name="connsiteX7" fmla="*/ 3382050 w 3557896"/>
              <a:gd name="connsiteY7" fmla="*/ 2539808 h 2550127"/>
              <a:gd name="connsiteX8" fmla="*/ 3191094 w 3557896"/>
              <a:gd name="connsiteY8" fmla="*/ 2471951 h 2550127"/>
              <a:gd name="connsiteX9" fmla="*/ 3290245 w 3557896"/>
              <a:gd name="connsiteY9" fmla="*/ 2253302 h 2550127"/>
              <a:gd name="connsiteX10" fmla="*/ 3242505 w 3557896"/>
              <a:gd name="connsiteY10" fmla="*/ 2030883 h 2550127"/>
              <a:gd name="connsiteX11" fmla="*/ 3101715 w 3557896"/>
              <a:gd name="connsiteY11" fmla="*/ 1712894 h 2550127"/>
              <a:gd name="connsiteX12" fmla="*/ 2923554 w 3557896"/>
              <a:gd name="connsiteY12" fmla="*/ 1825651 h 2550127"/>
              <a:gd name="connsiteX13" fmla="*/ 2959741 w 3557896"/>
              <a:gd name="connsiteY13" fmla="*/ 2102508 h 2550127"/>
              <a:gd name="connsiteX14" fmla="*/ 2894829 w 3557896"/>
              <a:gd name="connsiteY14" fmla="*/ 2217786 h 2550127"/>
              <a:gd name="connsiteX15" fmla="*/ 2769209 w 3557896"/>
              <a:gd name="connsiteY15" fmla="*/ 2256532 h 2550127"/>
              <a:gd name="connsiteX16" fmla="*/ 2809176 w 3557896"/>
              <a:gd name="connsiteY16" fmla="*/ 2366397 h 2550127"/>
              <a:gd name="connsiteX17" fmla="*/ 2930362 w 3557896"/>
              <a:gd name="connsiteY17" fmla="*/ 2471951 h 2550127"/>
              <a:gd name="connsiteX18" fmla="*/ 2955949 w 3557896"/>
              <a:gd name="connsiteY18" fmla="*/ 2546842 h 2550127"/>
              <a:gd name="connsiteX19" fmla="*/ 1013671 w 3557896"/>
              <a:gd name="connsiteY19" fmla="*/ 2536152 h 2550127"/>
              <a:gd name="connsiteX20" fmla="*/ 986256 w 3557896"/>
              <a:gd name="connsiteY20" fmla="*/ 2301182 h 2550127"/>
              <a:gd name="connsiteX21" fmla="*/ 827913 w 3557896"/>
              <a:gd name="connsiteY21" fmla="*/ 2214750 h 2550127"/>
              <a:gd name="connsiteX22" fmla="*/ 756822 w 3557896"/>
              <a:gd name="connsiteY22" fmla="*/ 2534734 h 2550127"/>
              <a:gd name="connsiteX23" fmla="*/ 371132 w 3557896"/>
              <a:gd name="connsiteY23" fmla="*/ 2537250 h 2550127"/>
              <a:gd name="connsiteX24" fmla="*/ 348743 w 3557896"/>
              <a:gd name="connsiteY24" fmla="*/ 2419174 h 2550127"/>
              <a:gd name="connsiteX25" fmla="*/ 486672 w 3557896"/>
              <a:gd name="connsiteY25" fmla="*/ 2208922 h 2550127"/>
              <a:gd name="connsiteX26" fmla="*/ 381640 w 3557896"/>
              <a:gd name="connsiteY26" fmla="*/ 2185886 h 2550127"/>
              <a:gd name="connsiteX27" fmla="*/ 249591 w 3557896"/>
              <a:gd name="connsiteY27" fmla="*/ 2087429 h 2550127"/>
              <a:gd name="connsiteX28" fmla="*/ 284705 w 3557896"/>
              <a:gd name="connsiteY28" fmla="*/ 1831760 h 2550127"/>
              <a:gd name="connsiteX29" fmla="*/ 2593 w 3557896"/>
              <a:gd name="connsiteY29" fmla="*/ 1522017 h 2550127"/>
              <a:gd name="connsiteX30" fmla="*/ 192716 w 3557896"/>
              <a:gd name="connsiteY30" fmla="*/ 1581148 h 2550127"/>
              <a:gd name="connsiteX31" fmla="*/ 138395 w 3557896"/>
              <a:gd name="connsiteY31" fmla="*/ 1454400 h 2550127"/>
              <a:gd name="connsiteX32" fmla="*/ 156502 w 3557896"/>
              <a:gd name="connsiteY32" fmla="*/ 1255223 h 2550127"/>
              <a:gd name="connsiteX33" fmla="*/ 156502 w 3557896"/>
              <a:gd name="connsiteY33" fmla="*/ 939314 h 2550127"/>
              <a:gd name="connsiteX34" fmla="*/ 192716 w 3557896"/>
              <a:gd name="connsiteY34" fmla="*/ 404438 h 2550127"/>
              <a:gd name="connsiteX35" fmla="*/ 944154 w 3557896"/>
              <a:gd name="connsiteY35" fmla="*/ 213594 h 2550127"/>
              <a:gd name="connsiteX36" fmla="*/ 898886 w 3557896"/>
              <a:gd name="connsiteY36" fmla="*/ 186914 h 2550127"/>
              <a:gd name="connsiteX37" fmla="*/ 889833 w 3557896"/>
              <a:gd name="connsiteY37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78380 w 3557896"/>
              <a:gd name="connsiteY6" fmla="*/ 2332467 h 2550127"/>
              <a:gd name="connsiteX7" fmla="*/ 3382050 w 3557896"/>
              <a:gd name="connsiteY7" fmla="*/ 2539808 h 2550127"/>
              <a:gd name="connsiteX8" fmla="*/ 3191094 w 3557896"/>
              <a:gd name="connsiteY8" fmla="*/ 2471951 h 2550127"/>
              <a:gd name="connsiteX9" fmla="*/ 3290245 w 3557896"/>
              <a:gd name="connsiteY9" fmla="*/ 2253302 h 2550127"/>
              <a:gd name="connsiteX10" fmla="*/ 3242505 w 3557896"/>
              <a:gd name="connsiteY10" fmla="*/ 2030883 h 2550127"/>
              <a:gd name="connsiteX11" fmla="*/ 3101715 w 3557896"/>
              <a:gd name="connsiteY11" fmla="*/ 1712894 h 2550127"/>
              <a:gd name="connsiteX12" fmla="*/ 2923554 w 3557896"/>
              <a:gd name="connsiteY12" fmla="*/ 1825651 h 2550127"/>
              <a:gd name="connsiteX13" fmla="*/ 2959741 w 3557896"/>
              <a:gd name="connsiteY13" fmla="*/ 2102508 h 2550127"/>
              <a:gd name="connsiteX14" fmla="*/ 2894829 w 3557896"/>
              <a:gd name="connsiteY14" fmla="*/ 2217786 h 2550127"/>
              <a:gd name="connsiteX15" fmla="*/ 2769209 w 3557896"/>
              <a:gd name="connsiteY15" fmla="*/ 2256532 h 2550127"/>
              <a:gd name="connsiteX16" fmla="*/ 2809176 w 3557896"/>
              <a:gd name="connsiteY16" fmla="*/ 2366397 h 2550127"/>
              <a:gd name="connsiteX17" fmla="*/ 2930362 w 3557896"/>
              <a:gd name="connsiteY17" fmla="*/ 2471951 h 2550127"/>
              <a:gd name="connsiteX18" fmla="*/ 2955949 w 3557896"/>
              <a:gd name="connsiteY18" fmla="*/ 2546842 h 2550127"/>
              <a:gd name="connsiteX19" fmla="*/ 1013671 w 3557896"/>
              <a:gd name="connsiteY19" fmla="*/ 2536152 h 2550127"/>
              <a:gd name="connsiteX20" fmla="*/ 986256 w 3557896"/>
              <a:gd name="connsiteY20" fmla="*/ 2301182 h 2550127"/>
              <a:gd name="connsiteX21" fmla="*/ 827913 w 3557896"/>
              <a:gd name="connsiteY21" fmla="*/ 2214750 h 2550127"/>
              <a:gd name="connsiteX22" fmla="*/ 756822 w 3557896"/>
              <a:gd name="connsiteY22" fmla="*/ 2534734 h 2550127"/>
              <a:gd name="connsiteX23" fmla="*/ 371132 w 3557896"/>
              <a:gd name="connsiteY23" fmla="*/ 2537250 h 2550127"/>
              <a:gd name="connsiteX24" fmla="*/ 348743 w 3557896"/>
              <a:gd name="connsiteY24" fmla="*/ 2419174 h 2550127"/>
              <a:gd name="connsiteX25" fmla="*/ 486672 w 3557896"/>
              <a:gd name="connsiteY25" fmla="*/ 2208922 h 2550127"/>
              <a:gd name="connsiteX26" fmla="*/ 381640 w 3557896"/>
              <a:gd name="connsiteY26" fmla="*/ 2185886 h 2550127"/>
              <a:gd name="connsiteX27" fmla="*/ 249591 w 3557896"/>
              <a:gd name="connsiteY27" fmla="*/ 2087429 h 2550127"/>
              <a:gd name="connsiteX28" fmla="*/ 284705 w 3557896"/>
              <a:gd name="connsiteY28" fmla="*/ 1831760 h 2550127"/>
              <a:gd name="connsiteX29" fmla="*/ 2593 w 3557896"/>
              <a:gd name="connsiteY29" fmla="*/ 1522017 h 2550127"/>
              <a:gd name="connsiteX30" fmla="*/ 192716 w 3557896"/>
              <a:gd name="connsiteY30" fmla="*/ 1581148 h 2550127"/>
              <a:gd name="connsiteX31" fmla="*/ 138395 w 3557896"/>
              <a:gd name="connsiteY31" fmla="*/ 1454400 h 2550127"/>
              <a:gd name="connsiteX32" fmla="*/ 156502 w 3557896"/>
              <a:gd name="connsiteY32" fmla="*/ 1255223 h 2550127"/>
              <a:gd name="connsiteX33" fmla="*/ 156502 w 3557896"/>
              <a:gd name="connsiteY33" fmla="*/ 939314 h 2550127"/>
              <a:gd name="connsiteX34" fmla="*/ 192716 w 3557896"/>
              <a:gd name="connsiteY34" fmla="*/ 404438 h 2550127"/>
              <a:gd name="connsiteX35" fmla="*/ 944154 w 3557896"/>
              <a:gd name="connsiteY35" fmla="*/ 213594 h 2550127"/>
              <a:gd name="connsiteX36" fmla="*/ 898886 w 3557896"/>
              <a:gd name="connsiteY36" fmla="*/ 186914 h 2550127"/>
              <a:gd name="connsiteX37" fmla="*/ 889833 w 3557896"/>
              <a:gd name="connsiteY37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78380 w 3557896"/>
              <a:gd name="connsiteY6" fmla="*/ 2332467 h 2550127"/>
              <a:gd name="connsiteX7" fmla="*/ 3429792 w 3557896"/>
              <a:gd name="connsiteY7" fmla="*/ 2494571 h 2550127"/>
              <a:gd name="connsiteX8" fmla="*/ 3382050 w 3557896"/>
              <a:gd name="connsiteY8" fmla="*/ 2539808 h 2550127"/>
              <a:gd name="connsiteX9" fmla="*/ 3191094 w 3557896"/>
              <a:gd name="connsiteY9" fmla="*/ 2471951 h 2550127"/>
              <a:gd name="connsiteX10" fmla="*/ 3290245 w 3557896"/>
              <a:gd name="connsiteY10" fmla="*/ 2253302 h 2550127"/>
              <a:gd name="connsiteX11" fmla="*/ 3242505 w 3557896"/>
              <a:gd name="connsiteY11" fmla="*/ 2030883 h 2550127"/>
              <a:gd name="connsiteX12" fmla="*/ 3101715 w 3557896"/>
              <a:gd name="connsiteY12" fmla="*/ 1712894 h 2550127"/>
              <a:gd name="connsiteX13" fmla="*/ 2923554 w 3557896"/>
              <a:gd name="connsiteY13" fmla="*/ 1825651 h 2550127"/>
              <a:gd name="connsiteX14" fmla="*/ 2959741 w 3557896"/>
              <a:gd name="connsiteY14" fmla="*/ 2102508 h 2550127"/>
              <a:gd name="connsiteX15" fmla="*/ 2894829 w 3557896"/>
              <a:gd name="connsiteY15" fmla="*/ 2217786 h 2550127"/>
              <a:gd name="connsiteX16" fmla="*/ 2769209 w 3557896"/>
              <a:gd name="connsiteY16" fmla="*/ 2256532 h 2550127"/>
              <a:gd name="connsiteX17" fmla="*/ 2809176 w 3557896"/>
              <a:gd name="connsiteY17" fmla="*/ 2366397 h 2550127"/>
              <a:gd name="connsiteX18" fmla="*/ 2930362 w 3557896"/>
              <a:gd name="connsiteY18" fmla="*/ 2471951 h 2550127"/>
              <a:gd name="connsiteX19" fmla="*/ 2955949 w 3557896"/>
              <a:gd name="connsiteY19" fmla="*/ 2546842 h 2550127"/>
              <a:gd name="connsiteX20" fmla="*/ 1013671 w 3557896"/>
              <a:gd name="connsiteY20" fmla="*/ 2536152 h 2550127"/>
              <a:gd name="connsiteX21" fmla="*/ 986256 w 3557896"/>
              <a:gd name="connsiteY21" fmla="*/ 2301182 h 2550127"/>
              <a:gd name="connsiteX22" fmla="*/ 827913 w 3557896"/>
              <a:gd name="connsiteY22" fmla="*/ 2214750 h 2550127"/>
              <a:gd name="connsiteX23" fmla="*/ 756822 w 3557896"/>
              <a:gd name="connsiteY23" fmla="*/ 2534734 h 2550127"/>
              <a:gd name="connsiteX24" fmla="*/ 371132 w 3557896"/>
              <a:gd name="connsiteY24" fmla="*/ 2537250 h 2550127"/>
              <a:gd name="connsiteX25" fmla="*/ 348743 w 3557896"/>
              <a:gd name="connsiteY25" fmla="*/ 2419174 h 2550127"/>
              <a:gd name="connsiteX26" fmla="*/ 486672 w 3557896"/>
              <a:gd name="connsiteY26" fmla="*/ 2208922 h 2550127"/>
              <a:gd name="connsiteX27" fmla="*/ 381640 w 3557896"/>
              <a:gd name="connsiteY27" fmla="*/ 2185886 h 2550127"/>
              <a:gd name="connsiteX28" fmla="*/ 249591 w 3557896"/>
              <a:gd name="connsiteY28" fmla="*/ 2087429 h 2550127"/>
              <a:gd name="connsiteX29" fmla="*/ 284705 w 3557896"/>
              <a:gd name="connsiteY29" fmla="*/ 1831760 h 2550127"/>
              <a:gd name="connsiteX30" fmla="*/ 2593 w 3557896"/>
              <a:gd name="connsiteY30" fmla="*/ 1522017 h 2550127"/>
              <a:gd name="connsiteX31" fmla="*/ 192716 w 3557896"/>
              <a:gd name="connsiteY31" fmla="*/ 1581148 h 2550127"/>
              <a:gd name="connsiteX32" fmla="*/ 138395 w 3557896"/>
              <a:gd name="connsiteY32" fmla="*/ 1454400 h 2550127"/>
              <a:gd name="connsiteX33" fmla="*/ 156502 w 3557896"/>
              <a:gd name="connsiteY33" fmla="*/ 1255223 h 2550127"/>
              <a:gd name="connsiteX34" fmla="*/ 156502 w 3557896"/>
              <a:gd name="connsiteY34" fmla="*/ 939314 h 2550127"/>
              <a:gd name="connsiteX35" fmla="*/ 192716 w 3557896"/>
              <a:gd name="connsiteY35" fmla="*/ 404438 h 2550127"/>
              <a:gd name="connsiteX36" fmla="*/ 944154 w 3557896"/>
              <a:gd name="connsiteY36" fmla="*/ 213594 h 2550127"/>
              <a:gd name="connsiteX37" fmla="*/ 898886 w 3557896"/>
              <a:gd name="connsiteY37" fmla="*/ 186914 h 2550127"/>
              <a:gd name="connsiteX38" fmla="*/ 889833 w 3557896"/>
              <a:gd name="connsiteY38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78380 w 3557896"/>
              <a:gd name="connsiteY6" fmla="*/ 2332467 h 2550127"/>
              <a:gd name="connsiteX7" fmla="*/ 3429792 w 3557896"/>
              <a:gd name="connsiteY7" fmla="*/ 2494571 h 2550127"/>
              <a:gd name="connsiteX8" fmla="*/ 3382050 w 3557896"/>
              <a:gd name="connsiteY8" fmla="*/ 2539808 h 2550127"/>
              <a:gd name="connsiteX9" fmla="*/ 3191094 w 3557896"/>
              <a:gd name="connsiteY9" fmla="*/ 2471951 h 2550127"/>
              <a:gd name="connsiteX10" fmla="*/ 3290245 w 3557896"/>
              <a:gd name="connsiteY10" fmla="*/ 2253302 h 2550127"/>
              <a:gd name="connsiteX11" fmla="*/ 3242505 w 3557896"/>
              <a:gd name="connsiteY11" fmla="*/ 2030883 h 2550127"/>
              <a:gd name="connsiteX12" fmla="*/ 3101715 w 3557896"/>
              <a:gd name="connsiteY12" fmla="*/ 1712894 h 2550127"/>
              <a:gd name="connsiteX13" fmla="*/ 2923554 w 3557896"/>
              <a:gd name="connsiteY13" fmla="*/ 1825651 h 2550127"/>
              <a:gd name="connsiteX14" fmla="*/ 2959741 w 3557896"/>
              <a:gd name="connsiteY14" fmla="*/ 2102508 h 2550127"/>
              <a:gd name="connsiteX15" fmla="*/ 2894829 w 3557896"/>
              <a:gd name="connsiteY15" fmla="*/ 2217786 h 2550127"/>
              <a:gd name="connsiteX16" fmla="*/ 2769209 w 3557896"/>
              <a:gd name="connsiteY16" fmla="*/ 2256532 h 2550127"/>
              <a:gd name="connsiteX17" fmla="*/ 2809176 w 3557896"/>
              <a:gd name="connsiteY17" fmla="*/ 2366397 h 2550127"/>
              <a:gd name="connsiteX18" fmla="*/ 2930362 w 3557896"/>
              <a:gd name="connsiteY18" fmla="*/ 2471951 h 2550127"/>
              <a:gd name="connsiteX19" fmla="*/ 2955949 w 3557896"/>
              <a:gd name="connsiteY19" fmla="*/ 2546842 h 2550127"/>
              <a:gd name="connsiteX20" fmla="*/ 1013671 w 3557896"/>
              <a:gd name="connsiteY20" fmla="*/ 2536152 h 2550127"/>
              <a:gd name="connsiteX21" fmla="*/ 986256 w 3557896"/>
              <a:gd name="connsiteY21" fmla="*/ 2301182 h 2550127"/>
              <a:gd name="connsiteX22" fmla="*/ 827913 w 3557896"/>
              <a:gd name="connsiteY22" fmla="*/ 2214750 h 2550127"/>
              <a:gd name="connsiteX23" fmla="*/ 756822 w 3557896"/>
              <a:gd name="connsiteY23" fmla="*/ 2534734 h 2550127"/>
              <a:gd name="connsiteX24" fmla="*/ 371132 w 3557896"/>
              <a:gd name="connsiteY24" fmla="*/ 2537250 h 2550127"/>
              <a:gd name="connsiteX25" fmla="*/ 348743 w 3557896"/>
              <a:gd name="connsiteY25" fmla="*/ 2419174 h 2550127"/>
              <a:gd name="connsiteX26" fmla="*/ 486672 w 3557896"/>
              <a:gd name="connsiteY26" fmla="*/ 2208922 h 2550127"/>
              <a:gd name="connsiteX27" fmla="*/ 381640 w 3557896"/>
              <a:gd name="connsiteY27" fmla="*/ 2185886 h 2550127"/>
              <a:gd name="connsiteX28" fmla="*/ 249591 w 3557896"/>
              <a:gd name="connsiteY28" fmla="*/ 2087429 h 2550127"/>
              <a:gd name="connsiteX29" fmla="*/ 284705 w 3557896"/>
              <a:gd name="connsiteY29" fmla="*/ 1831760 h 2550127"/>
              <a:gd name="connsiteX30" fmla="*/ 2593 w 3557896"/>
              <a:gd name="connsiteY30" fmla="*/ 1522017 h 2550127"/>
              <a:gd name="connsiteX31" fmla="*/ 192716 w 3557896"/>
              <a:gd name="connsiteY31" fmla="*/ 1581148 h 2550127"/>
              <a:gd name="connsiteX32" fmla="*/ 138395 w 3557896"/>
              <a:gd name="connsiteY32" fmla="*/ 1454400 h 2550127"/>
              <a:gd name="connsiteX33" fmla="*/ 156502 w 3557896"/>
              <a:gd name="connsiteY33" fmla="*/ 1255223 h 2550127"/>
              <a:gd name="connsiteX34" fmla="*/ 156502 w 3557896"/>
              <a:gd name="connsiteY34" fmla="*/ 939314 h 2550127"/>
              <a:gd name="connsiteX35" fmla="*/ 192716 w 3557896"/>
              <a:gd name="connsiteY35" fmla="*/ 404438 h 2550127"/>
              <a:gd name="connsiteX36" fmla="*/ 944154 w 3557896"/>
              <a:gd name="connsiteY36" fmla="*/ 213594 h 2550127"/>
              <a:gd name="connsiteX37" fmla="*/ 898886 w 3557896"/>
              <a:gd name="connsiteY37" fmla="*/ 186914 h 2550127"/>
              <a:gd name="connsiteX38" fmla="*/ 889833 w 3557896"/>
              <a:gd name="connsiteY38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78380 w 3557896"/>
              <a:gd name="connsiteY6" fmla="*/ 2332467 h 2550127"/>
              <a:gd name="connsiteX7" fmla="*/ 3429792 w 3557896"/>
              <a:gd name="connsiteY7" fmla="*/ 2494571 h 2550127"/>
              <a:gd name="connsiteX8" fmla="*/ 3382050 w 3557896"/>
              <a:gd name="connsiteY8" fmla="*/ 2539808 h 2550127"/>
              <a:gd name="connsiteX9" fmla="*/ 3191094 w 3557896"/>
              <a:gd name="connsiteY9" fmla="*/ 2471951 h 2550127"/>
              <a:gd name="connsiteX10" fmla="*/ 3290245 w 3557896"/>
              <a:gd name="connsiteY10" fmla="*/ 2253302 h 2550127"/>
              <a:gd name="connsiteX11" fmla="*/ 3242505 w 3557896"/>
              <a:gd name="connsiteY11" fmla="*/ 2030883 h 2550127"/>
              <a:gd name="connsiteX12" fmla="*/ 3101715 w 3557896"/>
              <a:gd name="connsiteY12" fmla="*/ 1712894 h 2550127"/>
              <a:gd name="connsiteX13" fmla="*/ 2923554 w 3557896"/>
              <a:gd name="connsiteY13" fmla="*/ 1825651 h 2550127"/>
              <a:gd name="connsiteX14" fmla="*/ 2959741 w 3557896"/>
              <a:gd name="connsiteY14" fmla="*/ 2102508 h 2550127"/>
              <a:gd name="connsiteX15" fmla="*/ 2894829 w 3557896"/>
              <a:gd name="connsiteY15" fmla="*/ 2217786 h 2550127"/>
              <a:gd name="connsiteX16" fmla="*/ 2769209 w 3557896"/>
              <a:gd name="connsiteY16" fmla="*/ 2256532 h 2550127"/>
              <a:gd name="connsiteX17" fmla="*/ 2809176 w 3557896"/>
              <a:gd name="connsiteY17" fmla="*/ 2366397 h 2550127"/>
              <a:gd name="connsiteX18" fmla="*/ 2930362 w 3557896"/>
              <a:gd name="connsiteY18" fmla="*/ 2471951 h 2550127"/>
              <a:gd name="connsiteX19" fmla="*/ 2955949 w 3557896"/>
              <a:gd name="connsiteY19" fmla="*/ 2546842 h 2550127"/>
              <a:gd name="connsiteX20" fmla="*/ 1013671 w 3557896"/>
              <a:gd name="connsiteY20" fmla="*/ 2536152 h 2550127"/>
              <a:gd name="connsiteX21" fmla="*/ 986256 w 3557896"/>
              <a:gd name="connsiteY21" fmla="*/ 2301182 h 2550127"/>
              <a:gd name="connsiteX22" fmla="*/ 827913 w 3557896"/>
              <a:gd name="connsiteY22" fmla="*/ 2214750 h 2550127"/>
              <a:gd name="connsiteX23" fmla="*/ 756822 w 3557896"/>
              <a:gd name="connsiteY23" fmla="*/ 2534734 h 2550127"/>
              <a:gd name="connsiteX24" fmla="*/ 371132 w 3557896"/>
              <a:gd name="connsiteY24" fmla="*/ 2537250 h 2550127"/>
              <a:gd name="connsiteX25" fmla="*/ 348743 w 3557896"/>
              <a:gd name="connsiteY25" fmla="*/ 2419174 h 2550127"/>
              <a:gd name="connsiteX26" fmla="*/ 486672 w 3557896"/>
              <a:gd name="connsiteY26" fmla="*/ 2208922 h 2550127"/>
              <a:gd name="connsiteX27" fmla="*/ 381640 w 3557896"/>
              <a:gd name="connsiteY27" fmla="*/ 2185886 h 2550127"/>
              <a:gd name="connsiteX28" fmla="*/ 249591 w 3557896"/>
              <a:gd name="connsiteY28" fmla="*/ 2087429 h 2550127"/>
              <a:gd name="connsiteX29" fmla="*/ 284705 w 3557896"/>
              <a:gd name="connsiteY29" fmla="*/ 1831760 h 2550127"/>
              <a:gd name="connsiteX30" fmla="*/ 2593 w 3557896"/>
              <a:gd name="connsiteY30" fmla="*/ 1522017 h 2550127"/>
              <a:gd name="connsiteX31" fmla="*/ 192716 w 3557896"/>
              <a:gd name="connsiteY31" fmla="*/ 1581148 h 2550127"/>
              <a:gd name="connsiteX32" fmla="*/ 138395 w 3557896"/>
              <a:gd name="connsiteY32" fmla="*/ 1454400 h 2550127"/>
              <a:gd name="connsiteX33" fmla="*/ 156502 w 3557896"/>
              <a:gd name="connsiteY33" fmla="*/ 1255223 h 2550127"/>
              <a:gd name="connsiteX34" fmla="*/ 156502 w 3557896"/>
              <a:gd name="connsiteY34" fmla="*/ 939314 h 2550127"/>
              <a:gd name="connsiteX35" fmla="*/ 192716 w 3557896"/>
              <a:gd name="connsiteY35" fmla="*/ 404438 h 2550127"/>
              <a:gd name="connsiteX36" fmla="*/ 944154 w 3557896"/>
              <a:gd name="connsiteY36" fmla="*/ 213594 h 2550127"/>
              <a:gd name="connsiteX37" fmla="*/ 898886 w 3557896"/>
              <a:gd name="connsiteY37" fmla="*/ 186914 h 2550127"/>
              <a:gd name="connsiteX38" fmla="*/ 889833 w 3557896"/>
              <a:gd name="connsiteY38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78380 w 3557896"/>
              <a:gd name="connsiteY6" fmla="*/ 2332467 h 2550127"/>
              <a:gd name="connsiteX7" fmla="*/ 3429792 w 3557896"/>
              <a:gd name="connsiteY7" fmla="*/ 2494571 h 2550127"/>
              <a:gd name="connsiteX8" fmla="*/ 3382050 w 3557896"/>
              <a:gd name="connsiteY8" fmla="*/ 2539808 h 2550127"/>
              <a:gd name="connsiteX9" fmla="*/ 3191094 w 3557896"/>
              <a:gd name="connsiteY9" fmla="*/ 2471951 h 2550127"/>
              <a:gd name="connsiteX10" fmla="*/ 3290245 w 3557896"/>
              <a:gd name="connsiteY10" fmla="*/ 2253302 h 2550127"/>
              <a:gd name="connsiteX11" fmla="*/ 3242505 w 3557896"/>
              <a:gd name="connsiteY11" fmla="*/ 2030883 h 2550127"/>
              <a:gd name="connsiteX12" fmla="*/ 3101715 w 3557896"/>
              <a:gd name="connsiteY12" fmla="*/ 1712894 h 2550127"/>
              <a:gd name="connsiteX13" fmla="*/ 2923554 w 3557896"/>
              <a:gd name="connsiteY13" fmla="*/ 1825651 h 2550127"/>
              <a:gd name="connsiteX14" fmla="*/ 2959741 w 3557896"/>
              <a:gd name="connsiteY14" fmla="*/ 2102508 h 2550127"/>
              <a:gd name="connsiteX15" fmla="*/ 2894829 w 3557896"/>
              <a:gd name="connsiteY15" fmla="*/ 2217786 h 2550127"/>
              <a:gd name="connsiteX16" fmla="*/ 2769209 w 3557896"/>
              <a:gd name="connsiteY16" fmla="*/ 2256532 h 2550127"/>
              <a:gd name="connsiteX17" fmla="*/ 2809176 w 3557896"/>
              <a:gd name="connsiteY17" fmla="*/ 2366397 h 2550127"/>
              <a:gd name="connsiteX18" fmla="*/ 2930362 w 3557896"/>
              <a:gd name="connsiteY18" fmla="*/ 2471951 h 2550127"/>
              <a:gd name="connsiteX19" fmla="*/ 2955949 w 3557896"/>
              <a:gd name="connsiteY19" fmla="*/ 2546842 h 2550127"/>
              <a:gd name="connsiteX20" fmla="*/ 1013671 w 3557896"/>
              <a:gd name="connsiteY20" fmla="*/ 2536152 h 2550127"/>
              <a:gd name="connsiteX21" fmla="*/ 986256 w 3557896"/>
              <a:gd name="connsiteY21" fmla="*/ 2301182 h 2550127"/>
              <a:gd name="connsiteX22" fmla="*/ 827913 w 3557896"/>
              <a:gd name="connsiteY22" fmla="*/ 2214750 h 2550127"/>
              <a:gd name="connsiteX23" fmla="*/ 756822 w 3557896"/>
              <a:gd name="connsiteY23" fmla="*/ 2534734 h 2550127"/>
              <a:gd name="connsiteX24" fmla="*/ 371132 w 3557896"/>
              <a:gd name="connsiteY24" fmla="*/ 2537250 h 2550127"/>
              <a:gd name="connsiteX25" fmla="*/ 348743 w 3557896"/>
              <a:gd name="connsiteY25" fmla="*/ 2419174 h 2550127"/>
              <a:gd name="connsiteX26" fmla="*/ 486672 w 3557896"/>
              <a:gd name="connsiteY26" fmla="*/ 2208922 h 2550127"/>
              <a:gd name="connsiteX27" fmla="*/ 381640 w 3557896"/>
              <a:gd name="connsiteY27" fmla="*/ 2185886 h 2550127"/>
              <a:gd name="connsiteX28" fmla="*/ 249591 w 3557896"/>
              <a:gd name="connsiteY28" fmla="*/ 2087429 h 2550127"/>
              <a:gd name="connsiteX29" fmla="*/ 284705 w 3557896"/>
              <a:gd name="connsiteY29" fmla="*/ 1831760 h 2550127"/>
              <a:gd name="connsiteX30" fmla="*/ 2593 w 3557896"/>
              <a:gd name="connsiteY30" fmla="*/ 1522017 h 2550127"/>
              <a:gd name="connsiteX31" fmla="*/ 192716 w 3557896"/>
              <a:gd name="connsiteY31" fmla="*/ 1581148 h 2550127"/>
              <a:gd name="connsiteX32" fmla="*/ 138395 w 3557896"/>
              <a:gd name="connsiteY32" fmla="*/ 1454400 h 2550127"/>
              <a:gd name="connsiteX33" fmla="*/ 156502 w 3557896"/>
              <a:gd name="connsiteY33" fmla="*/ 1255223 h 2550127"/>
              <a:gd name="connsiteX34" fmla="*/ 156502 w 3557896"/>
              <a:gd name="connsiteY34" fmla="*/ 939314 h 2550127"/>
              <a:gd name="connsiteX35" fmla="*/ 192716 w 3557896"/>
              <a:gd name="connsiteY35" fmla="*/ 404438 h 2550127"/>
              <a:gd name="connsiteX36" fmla="*/ 944154 w 3557896"/>
              <a:gd name="connsiteY36" fmla="*/ 213594 h 2550127"/>
              <a:gd name="connsiteX37" fmla="*/ 898886 w 3557896"/>
              <a:gd name="connsiteY37" fmla="*/ 186914 h 2550127"/>
              <a:gd name="connsiteX38" fmla="*/ 889833 w 3557896"/>
              <a:gd name="connsiteY38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82053 w 3557896"/>
              <a:gd name="connsiteY6" fmla="*/ 2268380 h 2550127"/>
              <a:gd name="connsiteX7" fmla="*/ 3429792 w 3557896"/>
              <a:gd name="connsiteY7" fmla="*/ 2494571 h 2550127"/>
              <a:gd name="connsiteX8" fmla="*/ 3382050 w 3557896"/>
              <a:gd name="connsiteY8" fmla="*/ 2539808 h 2550127"/>
              <a:gd name="connsiteX9" fmla="*/ 3191094 w 3557896"/>
              <a:gd name="connsiteY9" fmla="*/ 2471951 h 2550127"/>
              <a:gd name="connsiteX10" fmla="*/ 3290245 w 3557896"/>
              <a:gd name="connsiteY10" fmla="*/ 2253302 h 2550127"/>
              <a:gd name="connsiteX11" fmla="*/ 3242505 w 3557896"/>
              <a:gd name="connsiteY11" fmla="*/ 2030883 h 2550127"/>
              <a:gd name="connsiteX12" fmla="*/ 3101715 w 3557896"/>
              <a:gd name="connsiteY12" fmla="*/ 1712894 h 2550127"/>
              <a:gd name="connsiteX13" fmla="*/ 2923554 w 3557896"/>
              <a:gd name="connsiteY13" fmla="*/ 1825651 h 2550127"/>
              <a:gd name="connsiteX14" fmla="*/ 2959741 w 3557896"/>
              <a:gd name="connsiteY14" fmla="*/ 2102508 h 2550127"/>
              <a:gd name="connsiteX15" fmla="*/ 2894829 w 3557896"/>
              <a:gd name="connsiteY15" fmla="*/ 2217786 h 2550127"/>
              <a:gd name="connsiteX16" fmla="*/ 2769209 w 3557896"/>
              <a:gd name="connsiteY16" fmla="*/ 2256532 h 2550127"/>
              <a:gd name="connsiteX17" fmla="*/ 2809176 w 3557896"/>
              <a:gd name="connsiteY17" fmla="*/ 2366397 h 2550127"/>
              <a:gd name="connsiteX18" fmla="*/ 2930362 w 3557896"/>
              <a:gd name="connsiteY18" fmla="*/ 2471951 h 2550127"/>
              <a:gd name="connsiteX19" fmla="*/ 2955949 w 3557896"/>
              <a:gd name="connsiteY19" fmla="*/ 2546842 h 2550127"/>
              <a:gd name="connsiteX20" fmla="*/ 1013671 w 3557896"/>
              <a:gd name="connsiteY20" fmla="*/ 2536152 h 2550127"/>
              <a:gd name="connsiteX21" fmla="*/ 986256 w 3557896"/>
              <a:gd name="connsiteY21" fmla="*/ 2301182 h 2550127"/>
              <a:gd name="connsiteX22" fmla="*/ 827913 w 3557896"/>
              <a:gd name="connsiteY22" fmla="*/ 2214750 h 2550127"/>
              <a:gd name="connsiteX23" fmla="*/ 756822 w 3557896"/>
              <a:gd name="connsiteY23" fmla="*/ 2534734 h 2550127"/>
              <a:gd name="connsiteX24" fmla="*/ 371132 w 3557896"/>
              <a:gd name="connsiteY24" fmla="*/ 2537250 h 2550127"/>
              <a:gd name="connsiteX25" fmla="*/ 348743 w 3557896"/>
              <a:gd name="connsiteY25" fmla="*/ 2419174 h 2550127"/>
              <a:gd name="connsiteX26" fmla="*/ 486672 w 3557896"/>
              <a:gd name="connsiteY26" fmla="*/ 2208922 h 2550127"/>
              <a:gd name="connsiteX27" fmla="*/ 381640 w 3557896"/>
              <a:gd name="connsiteY27" fmla="*/ 2185886 h 2550127"/>
              <a:gd name="connsiteX28" fmla="*/ 249591 w 3557896"/>
              <a:gd name="connsiteY28" fmla="*/ 2087429 h 2550127"/>
              <a:gd name="connsiteX29" fmla="*/ 284705 w 3557896"/>
              <a:gd name="connsiteY29" fmla="*/ 1831760 h 2550127"/>
              <a:gd name="connsiteX30" fmla="*/ 2593 w 3557896"/>
              <a:gd name="connsiteY30" fmla="*/ 1522017 h 2550127"/>
              <a:gd name="connsiteX31" fmla="*/ 192716 w 3557896"/>
              <a:gd name="connsiteY31" fmla="*/ 1581148 h 2550127"/>
              <a:gd name="connsiteX32" fmla="*/ 138395 w 3557896"/>
              <a:gd name="connsiteY32" fmla="*/ 1454400 h 2550127"/>
              <a:gd name="connsiteX33" fmla="*/ 156502 w 3557896"/>
              <a:gd name="connsiteY33" fmla="*/ 1255223 h 2550127"/>
              <a:gd name="connsiteX34" fmla="*/ 156502 w 3557896"/>
              <a:gd name="connsiteY34" fmla="*/ 939314 h 2550127"/>
              <a:gd name="connsiteX35" fmla="*/ 192716 w 3557896"/>
              <a:gd name="connsiteY35" fmla="*/ 404438 h 2550127"/>
              <a:gd name="connsiteX36" fmla="*/ 944154 w 3557896"/>
              <a:gd name="connsiteY36" fmla="*/ 213594 h 2550127"/>
              <a:gd name="connsiteX37" fmla="*/ 898886 w 3557896"/>
              <a:gd name="connsiteY37" fmla="*/ 186914 h 2550127"/>
              <a:gd name="connsiteX38" fmla="*/ 889833 w 3557896"/>
              <a:gd name="connsiteY38" fmla="*/ 23952 h 2550127"/>
              <a:gd name="connsiteX0" fmla="*/ 889833 w 3557896"/>
              <a:gd name="connsiteY0" fmla="*/ 23952 h 2550127"/>
              <a:gd name="connsiteX1" fmla="*/ 889833 w 3557896"/>
              <a:gd name="connsiteY1" fmla="*/ 23952 h 2550127"/>
              <a:gd name="connsiteX2" fmla="*/ 2492296 w 3557896"/>
              <a:gd name="connsiteY2" fmla="*/ 33005 h 2550127"/>
              <a:gd name="connsiteX3" fmla="*/ 2546617 w 3557896"/>
              <a:gd name="connsiteY3" fmla="*/ 440411 h 2550127"/>
              <a:gd name="connsiteX4" fmla="*/ 3510538 w 3557896"/>
              <a:gd name="connsiteY4" fmla="*/ 379323 h 2550127"/>
              <a:gd name="connsiteX5" fmla="*/ 3451783 w 3557896"/>
              <a:gd name="connsiteY5" fmla="*/ 1587214 h 2550127"/>
              <a:gd name="connsiteX6" fmla="*/ 3382053 w 3557896"/>
              <a:gd name="connsiteY6" fmla="*/ 2268380 h 2550127"/>
              <a:gd name="connsiteX7" fmla="*/ 3429792 w 3557896"/>
              <a:gd name="connsiteY7" fmla="*/ 2494571 h 2550127"/>
              <a:gd name="connsiteX8" fmla="*/ 3382050 w 3557896"/>
              <a:gd name="connsiteY8" fmla="*/ 2539808 h 2550127"/>
              <a:gd name="connsiteX9" fmla="*/ 3191094 w 3557896"/>
              <a:gd name="connsiteY9" fmla="*/ 2471951 h 2550127"/>
              <a:gd name="connsiteX10" fmla="*/ 3290245 w 3557896"/>
              <a:gd name="connsiteY10" fmla="*/ 2253302 h 2550127"/>
              <a:gd name="connsiteX11" fmla="*/ 3242505 w 3557896"/>
              <a:gd name="connsiteY11" fmla="*/ 2030883 h 2550127"/>
              <a:gd name="connsiteX12" fmla="*/ 3101715 w 3557896"/>
              <a:gd name="connsiteY12" fmla="*/ 1712894 h 2550127"/>
              <a:gd name="connsiteX13" fmla="*/ 2923554 w 3557896"/>
              <a:gd name="connsiteY13" fmla="*/ 1825651 h 2550127"/>
              <a:gd name="connsiteX14" fmla="*/ 2959741 w 3557896"/>
              <a:gd name="connsiteY14" fmla="*/ 2102508 h 2550127"/>
              <a:gd name="connsiteX15" fmla="*/ 2894829 w 3557896"/>
              <a:gd name="connsiteY15" fmla="*/ 2217786 h 2550127"/>
              <a:gd name="connsiteX16" fmla="*/ 2769209 w 3557896"/>
              <a:gd name="connsiteY16" fmla="*/ 2256532 h 2550127"/>
              <a:gd name="connsiteX17" fmla="*/ 2809176 w 3557896"/>
              <a:gd name="connsiteY17" fmla="*/ 2366397 h 2550127"/>
              <a:gd name="connsiteX18" fmla="*/ 2930362 w 3557896"/>
              <a:gd name="connsiteY18" fmla="*/ 2471951 h 2550127"/>
              <a:gd name="connsiteX19" fmla="*/ 2955949 w 3557896"/>
              <a:gd name="connsiteY19" fmla="*/ 2546842 h 2550127"/>
              <a:gd name="connsiteX20" fmla="*/ 1013671 w 3557896"/>
              <a:gd name="connsiteY20" fmla="*/ 2536152 h 2550127"/>
              <a:gd name="connsiteX21" fmla="*/ 986256 w 3557896"/>
              <a:gd name="connsiteY21" fmla="*/ 2301182 h 2550127"/>
              <a:gd name="connsiteX22" fmla="*/ 827913 w 3557896"/>
              <a:gd name="connsiteY22" fmla="*/ 2214750 h 2550127"/>
              <a:gd name="connsiteX23" fmla="*/ 756822 w 3557896"/>
              <a:gd name="connsiteY23" fmla="*/ 2534734 h 2550127"/>
              <a:gd name="connsiteX24" fmla="*/ 371132 w 3557896"/>
              <a:gd name="connsiteY24" fmla="*/ 2537250 h 2550127"/>
              <a:gd name="connsiteX25" fmla="*/ 348743 w 3557896"/>
              <a:gd name="connsiteY25" fmla="*/ 2419174 h 2550127"/>
              <a:gd name="connsiteX26" fmla="*/ 486672 w 3557896"/>
              <a:gd name="connsiteY26" fmla="*/ 2208922 h 2550127"/>
              <a:gd name="connsiteX27" fmla="*/ 381640 w 3557896"/>
              <a:gd name="connsiteY27" fmla="*/ 2185886 h 2550127"/>
              <a:gd name="connsiteX28" fmla="*/ 249591 w 3557896"/>
              <a:gd name="connsiteY28" fmla="*/ 2087429 h 2550127"/>
              <a:gd name="connsiteX29" fmla="*/ 284705 w 3557896"/>
              <a:gd name="connsiteY29" fmla="*/ 1831760 h 2550127"/>
              <a:gd name="connsiteX30" fmla="*/ 2593 w 3557896"/>
              <a:gd name="connsiteY30" fmla="*/ 1522017 h 2550127"/>
              <a:gd name="connsiteX31" fmla="*/ 192716 w 3557896"/>
              <a:gd name="connsiteY31" fmla="*/ 1581148 h 2550127"/>
              <a:gd name="connsiteX32" fmla="*/ 138395 w 3557896"/>
              <a:gd name="connsiteY32" fmla="*/ 1454400 h 2550127"/>
              <a:gd name="connsiteX33" fmla="*/ 156502 w 3557896"/>
              <a:gd name="connsiteY33" fmla="*/ 1255223 h 2550127"/>
              <a:gd name="connsiteX34" fmla="*/ 156502 w 3557896"/>
              <a:gd name="connsiteY34" fmla="*/ 939314 h 2550127"/>
              <a:gd name="connsiteX35" fmla="*/ 192716 w 3557896"/>
              <a:gd name="connsiteY35" fmla="*/ 404438 h 2550127"/>
              <a:gd name="connsiteX36" fmla="*/ 944154 w 3557896"/>
              <a:gd name="connsiteY36" fmla="*/ 213594 h 2550127"/>
              <a:gd name="connsiteX37" fmla="*/ 898886 w 3557896"/>
              <a:gd name="connsiteY37" fmla="*/ 186914 h 2550127"/>
              <a:gd name="connsiteX38" fmla="*/ 889833 w 3557896"/>
              <a:gd name="connsiteY38" fmla="*/ 23952 h 2550127"/>
              <a:gd name="connsiteX0" fmla="*/ 889833 w 3583928"/>
              <a:gd name="connsiteY0" fmla="*/ 23952 h 2550127"/>
              <a:gd name="connsiteX1" fmla="*/ 889833 w 3583928"/>
              <a:gd name="connsiteY1" fmla="*/ 23952 h 2550127"/>
              <a:gd name="connsiteX2" fmla="*/ 2492296 w 3583928"/>
              <a:gd name="connsiteY2" fmla="*/ 33005 h 2550127"/>
              <a:gd name="connsiteX3" fmla="*/ 2546617 w 3583928"/>
              <a:gd name="connsiteY3" fmla="*/ 440411 h 2550127"/>
              <a:gd name="connsiteX4" fmla="*/ 3510538 w 3583928"/>
              <a:gd name="connsiteY4" fmla="*/ 379323 h 2550127"/>
              <a:gd name="connsiteX5" fmla="*/ 3550934 w 3583928"/>
              <a:gd name="connsiteY5" fmla="*/ 1639992 h 2550127"/>
              <a:gd name="connsiteX6" fmla="*/ 3382053 w 3583928"/>
              <a:gd name="connsiteY6" fmla="*/ 2268380 h 2550127"/>
              <a:gd name="connsiteX7" fmla="*/ 3429792 w 3583928"/>
              <a:gd name="connsiteY7" fmla="*/ 2494571 h 2550127"/>
              <a:gd name="connsiteX8" fmla="*/ 3382050 w 3583928"/>
              <a:gd name="connsiteY8" fmla="*/ 2539808 h 2550127"/>
              <a:gd name="connsiteX9" fmla="*/ 3191094 w 3583928"/>
              <a:gd name="connsiteY9" fmla="*/ 2471951 h 2550127"/>
              <a:gd name="connsiteX10" fmla="*/ 3290245 w 3583928"/>
              <a:gd name="connsiteY10" fmla="*/ 2253302 h 2550127"/>
              <a:gd name="connsiteX11" fmla="*/ 3242505 w 3583928"/>
              <a:gd name="connsiteY11" fmla="*/ 2030883 h 2550127"/>
              <a:gd name="connsiteX12" fmla="*/ 3101715 w 3583928"/>
              <a:gd name="connsiteY12" fmla="*/ 1712894 h 2550127"/>
              <a:gd name="connsiteX13" fmla="*/ 2923554 w 3583928"/>
              <a:gd name="connsiteY13" fmla="*/ 1825651 h 2550127"/>
              <a:gd name="connsiteX14" fmla="*/ 2959741 w 3583928"/>
              <a:gd name="connsiteY14" fmla="*/ 2102508 h 2550127"/>
              <a:gd name="connsiteX15" fmla="*/ 2894829 w 3583928"/>
              <a:gd name="connsiteY15" fmla="*/ 2217786 h 2550127"/>
              <a:gd name="connsiteX16" fmla="*/ 2769209 w 3583928"/>
              <a:gd name="connsiteY16" fmla="*/ 2256532 h 2550127"/>
              <a:gd name="connsiteX17" fmla="*/ 2809176 w 3583928"/>
              <a:gd name="connsiteY17" fmla="*/ 2366397 h 2550127"/>
              <a:gd name="connsiteX18" fmla="*/ 2930362 w 3583928"/>
              <a:gd name="connsiteY18" fmla="*/ 2471951 h 2550127"/>
              <a:gd name="connsiteX19" fmla="*/ 2955949 w 3583928"/>
              <a:gd name="connsiteY19" fmla="*/ 2546842 h 2550127"/>
              <a:gd name="connsiteX20" fmla="*/ 1013671 w 3583928"/>
              <a:gd name="connsiteY20" fmla="*/ 2536152 h 2550127"/>
              <a:gd name="connsiteX21" fmla="*/ 986256 w 3583928"/>
              <a:gd name="connsiteY21" fmla="*/ 2301182 h 2550127"/>
              <a:gd name="connsiteX22" fmla="*/ 827913 w 3583928"/>
              <a:gd name="connsiteY22" fmla="*/ 2214750 h 2550127"/>
              <a:gd name="connsiteX23" fmla="*/ 756822 w 3583928"/>
              <a:gd name="connsiteY23" fmla="*/ 2534734 h 2550127"/>
              <a:gd name="connsiteX24" fmla="*/ 371132 w 3583928"/>
              <a:gd name="connsiteY24" fmla="*/ 2537250 h 2550127"/>
              <a:gd name="connsiteX25" fmla="*/ 348743 w 3583928"/>
              <a:gd name="connsiteY25" fmla="*/ 2419174 h 2550127"/>
              <a:gd name="connsiteX26" fmla="*/ 486672 w 3583928"/>
              <a:gd name="connsiteY26" fmla="*/ 2208922 h 2550127"/>
              <a:gd name="connsiteX27" fmla="*/ 381640 w 3583928"/>
              <a:gd name="connsiteY27" fmla="*/ 2185886 h 2550127"/>
              <a:gd name="connsiteX28" fmla="*/ 249591 w 3583928"/>
              <a:gd name="connsiteY28" fmla="*/ 2087429 h 2550127"/>
              <a:gd name="connsiteX29" fmla="*/ 284705 w 3583928"/>
              <a:gd name="connsiteY29" fmla="*/ 1831760 h 2550127"/>
              <a:gd name="connsiteX30" fmla="*/ 2593 w 3583928"/>
              <a:gd name="connsiteY30" fmla="*/ 1522017 h 2550127"/>
              <a:gd name="connsiteX31" fmla="*/ 192716 w 3583928"/>
              <a:gd name="connsiteY31" fmla="*/ 1581148 h 2550127"/>
              <a:gd name="connsiteX32" fmla="*/ 138395 w 3583928"/>
              <a:gd name="connsiteY32" fmla="*/ 1454400 h 2550127"/>
              <a:gd name="connsiteX33" fmla="*/ 156502 w 3583928"/>
              <a:gd name="connsiteY33" fmla="*/ 1255223 h 2550127"/>
              <a:gd name="connsiteX34" fmla="*/ 156502 w 3583928"/>
              <a:gd name="connsiteY34" fmla="*/ 939314 h 2550127"/>
              <a:gd name="connsiteX35" fmla="*/ 192716 w 3583928"/>
              <a:gd name="connsiteY35" fmla="*/ 404438 h 2550127"/>
              <a:gd name="connsiteX36" fmla="*/ 944154 w 3583928"/>
              <a:gd name="connsiteY36" fmla="*/ 213594 h 2550127"/>
              <a:gd name="connsiteX37" fmla="*/ 898886 w 3583928"/>
              <a:gd name="connsiteY37" fmla="*/ 186914 h 2550127"/>
              <a:gd name="connsiteX38" fmla="*/ 889833 w 3583928"/>
              <a:gd name="connsiteY38" fmla="*/ 23952 h 2550127"/>
              <a:gd name="connsiteX0" fmla="*/ 889833 w 3590258"/>
              <a:gd name="connsiteY0" fmla="*/ 23952 h 2550127"/>
              <a:gd name="connsiteX1" fmla="*/ 889833 w 3590258"/>
              <a:gd name="connsiteY1" fmla="*/ 23952 h 2550127"/>
              <a:gd name="connsiteX2" fmla="*/ 2492296 w 3590258"/>
              <a:gd name="connsiteY2" fmla="*/ 33005 h 2550127"/>
              <a:gd name="connsiteX3" fmla="*/ 2546617 w 3590258"/>
              <a:gd name="connsiteY3" fmla="*/ 440411 h 2550127"/>
              <a:gd name="connsiteX4" fmla="*/ 3510538 w 3590258"/>
              <a:gd name="connsiteY4" fmla="*/ 379323 h 2550127"/>
              <a:gd name="connsiteX5" fmla="*/ 3565623 w 3590258"/>
              <a:gd name="connsiteY5" fmla="*/ 1941579 h 2550127"/>
              <a:gd name="connsiteX6" fmla="*/ 3382053 w 3590258"/>
              <a:gd name="connsiteY6" fmla="*/ 2268380 h 2550127"/>
              <a:gd name="connsiteX7" fmla="*/ 3429792 w 3590258"/>
              <a:gd name="connsiteY7" fmla="*/ 2494571 h 2550127"/>
              <a:gd name="connsiteX8" fmla="*/ 3382050 w 3590258"/>
              <a:gd name="connsiteY8" fmla="*/ 2539808 h 2550127"/>
              <a:gd name="connsiteX9" fmla="*/ 3191094 w 3590258"/>
              <a:gd name="connsiteY9" fmla="*/ 2471951 h 2550127"/>
              <a:gd name="connsiteX10" fmla="*/ 3290245 w 3590258"/>
              <a:gd name="connsiteY10" fmla="*/ 2253302 h 2550127"/>
              <a:gd name="connsiteX11" fmla="*/ 3242505 w 3590258"/>
              <a:gd name="connsiteY11" fmla="*/ 2030883 h 2550127"/>
              <a:gd name="connsiteX12" fmla="*/ 3101715 w 3590258"/>
              <a:gd name="connsiteY12" fmla="*/ 1712894 h 2550127"/>
              <a:gd name="connsiteX13" fmla="*/ 2923554 w 3590258"/>
              <a:gd name="connsiteY13" fmla="*/ 1825651 h 2550127"/>
              <a:gd name="connsiteX14" fmla="*/ 2959741 w 3590258"/>
              <a:gd name="connsiteY14" fmla="*/ 2102508 h 2550127"/>
              <a:gd name="connsiteX15" fmla="*/ 2894829 w 3590258"/>
              <a:gd name="connsiteY15" fmla="*/ 2217786 h 2550127"/>
              <a:gd name="connsiteX16" fmla="*/ 2769209 w 3590258"/>
              <a:gd name="connsiteY16" fmla="*/ 2256532 h 2550127"/>
              <a:gd name="connsiteX17" fmla="*/ 2809176 w 3590258"/>
              <a:gd name="connsiteY17" fmla="*/ 2366397 h 2550127"/>
              <a:gd name="connsiteX18" fmla="*/ 2930362 w 3590258"/>
              <a:gd name="connsiteY18" fmla="*/ 2471951 h 2550127"/>
              <a:gd name="connsiteX19" fmla="*/ 2955949 w 3590258"/>
              <a:gd name="connsiteY19" fmla="*/ 2546842 h 2550127"/>
              <a:gd name="connsiteX20" fmla="*/ 1013671 w 3590258"/>
              <a:gd name="connsiteY20" fmla="*/ 2536152 h 2550127"/>
              <a:gd name="connsiteX21" fmla="*/ 986256 w 3590258"/>
              <a:gd name="connsiteY21" fmla="*/ 2301182 h 2550127"/>
              <a:gd name="connsiteX22" fmla="*/ 827913 w 3590258"/>
              <a:gd name="connsiteY22" fmla="*/ 2214750 h 2550127"/>
              <a:gd name="connsiteX23" fmla="*/ 756822 w 3590258"/>
              <a:gd name="connsiteY23" fmla="*/ 2534734 h 2550127"/>
              <a:gd name="connsiteX24" fmla="*/ 371132 w 3590258"/>
              <a:gd name="connsiteY24" fmla="*/ 2537250 h 2550127"/>
              <a:gd name="connsiteX25" fmla="*/ 348743 w 3590258"/>
              <a:gd name="connsiteY25" fmla="*/ 2419174 h 2550127"/>
              <a:gd name="connsiteX26" fmla="*/ 486672 w 3590258"/>
              <a:gd name="connsiteY26" fmla="*/ 2208922 h 2550127"/>
              <a:gd name="connsiteX27" fmla="*/ 381640 w 3590258"/>
              <a:gd name="connsiteY27" fmla="*/ 2185886 h 2550127"/>
              <a:gd name="connsiteX28" fmla="*/ 249591 w 3590258"/>
              <a:gd name="connsiteY28" fmla="*/ 2087429 h 2550127"/>
              <a:gd name="connsiteX29" fmla="*/ 284705 w 3590258"/>
              <a:gd name="connsiteY29" fmla="*/ 1831760 h 2550127"/>
              <a:gd name="connsiteX30" fmla="*/ 2593 w 3590258"/>
              <a:gd name="connsiteY30" fmla="*/ 1522017 h 2550127"/>
              <a:gd name="connsiteX31" fmla="*/ 192716 w 3590258"/>
              <a:gd name="connsiteY31" fmla="*/ 1581148 h 2550127"/>
              <a:gd name="connsiteX32" fmla="*/ 138395 w 3590258"/>
              <a:gd name="connsiteY32" fmla="*/ 1454400 h 2550127"/>
              <a:gd name="connsiteX33" fmla="*/ 156502 w 3590258"/>
              <a:gd name="connsiteY33" fmla="*/ 1255223 h 2550127"/>
              <a:gd name="connsiteX34" fmla="*/ 156502 w 3590258"/>
              <a:gd name="connsiteY34" fmla="*/ 939314 h 2550127"/>
              <a:gd name="connsiteX35" fmla="*/ 192716 w 3590258"/>
              <a:gd name="connsiteY35" fmla="*/ 404438 h 2550127"/>
              <a:gd name="connsiteX36" fmla="*/ 944154 w 3590258"/>
              <a:gd name="connsiteY36" fmla="*/ 213594 h 2550127"/>
              <a:gd name="connsiteX37" fmla="*/ 898886 w 3590258"/>
              <a:gd name="connsiteY37" fmla="*/ 186914 h 2550127"/>
              <a:gd name="connsiteX38" fmla="*/ 889833 w 3590258"/>
              <a:gd name="connsiteY38" fmla="*/ 23952 h 2550127"/>
              <a:gd name="connsiteX0" fmla="*/ 889833 w 3571559"/>
              <a:gd name="connsiteY0" fmla="*/ 23952 h 2550127"/>
              <a:gd name="connsiteX1" fmla="*/ 889833 w 3571559"/>
              <a:gd name="connsiteY1" fmla="*/ 23952 h 2550127"/>
              <a:gd name="connsiteX2" fmla="*/ 2492296 w 3571559"/>
              <a:gd name="connsiteY2" fmla="*/ 33005 h 2550127"/>
              <a:gd name="connsiteX3" fmla="*/ 2546617 w 3571559"/>
              <a:gd name="connsiteY3" fmla="*/ 440411 h 2550127"/>
              <a:gd name="connsiteX4" fmla="*/ 3462799 w 3571559"/>
              <a:gd name="connsiteY4" fmla="*/ 379323 h 2550127"/>
              <a:gd name="connsiteX5" fmla="*/ 3565623 w 3571559"/>
              <a:gd name="connsiteY5" fmla="*/ 1941579 h 2550127"/>
              <a:gd name="connsiteX6" fmla="*/ 3382053 w 3571559"/>
              <a:gd name="connsiteY6" fmla="*/ 2268380 h 2550127"/>
              <a:gd name="connsiteX7" fmla="*/ 3429792 w 3571559"/>
              <a:gd name="connsiteY7" fmla="*/ 2494571 h 2550127"/>
              <a:gd name="connsiteX8" fmla="*/ 3382050 w 3571559"/>
              <a:gd name="connsiteY8" fmla="*/ 2539808 h 2550127"/>
              <a:gd name="connsiteX9" fmla="*/ 3191094 w 3571559"/>
              <a:gd name="connsiteY9" fmla="*/ 2471951 h 2550127"/>
              <a:gd name="connsiteX10" fmla="*/ 3290245 w 3571559"/>
              <a:gd name="connsiteY10" fmla="*/ 2253302 h 2550127"/>
              <a:gd name="connsiteX11" fmla="*/ 3242505 w 3571559"/>
              <a:gd name="connsiteY11" fmla="*/ 2030883 h 2550127"/>
              <a:gd name="connsiteX12" fmla="*/ 3101715 w 3571559"/>
              <a:gd name="connsiteY12" fmla="*/ 1712894 h 2550127"/>
              <a:gd name="connsiteX13" fmla="*/ 2923554 w 3571559"/>
              <a:gd name="connsiteY13" fmla="*/ 1825651 h 2550127"/>
              <a:gd name="connsiteX14" fmla="*/ 2959741 w 3571559"/>
              <a:gd name="connsiteY14" fmla="*/ 2102508 h 2550127"/>
              <a:gd name="connsiteX15" fmla="*/ 2894829 w 3571559"/>
              <a:gd name="connsiteY15" fmla="*/ 2217786 h 2550127"/>
              <a:gd name="connsiteX16" fmla="*/ 2769209 w 3571559"/>
              <a:gd name="connsiteY16" fmla="*/ 2256532 h 2550127"/>
              <a:gd name="connsiteX17" fmla="*/ 2809176 w 3571559"/>
              <a:gd name="connsiteY17" fmla="*/ 2366397 h 2550127"/>
              <a:gd name="connsiteX18" fmla="*/ 2930362 w 3571559"/>
              <a:gd name="connsiteY18" fmla="*/ 2471951 h 2550127"/>
              <a:gd name="connsiteX19" fmla="*/ 2955949 w 3571559"/>
              <a:gd name="connsiteY19" fmla="*/ 2546842 h 2550127"/>
              <a:gd name="connsiteX20" fmla="*/ 1013671 w 3571559"/>
              <a:gd name="connsiteY20" fmla="*/ 2536152 h 2550127"/>
              <a:gd name="connsiteX21" fmla="*/ 986256 w 3571559"/>
              <a:gd name="connsiteY21" fmla="*/ 2301182 h 2550127"/>
              <a:gd name="connsiteX22" fmla="*/ 827913 w 3571559"/>
              <a:gd name="connsiteY22" fmla="*/ 2214750 h 2550127"/>
              <a:gd name="connsiteX23" fmla="*/ 756822 w 3571559"/>
              <a:gd name="connsiteY23" fmla="*/ 2534734 h 2550127"/>
              <a:gd name="connsiteX24" fmla="*/ 371132 w 3571559"/>
              <a:gd name="connsiteY24" fmla="*/ 2537250 h 2550127"/>
              <a:gd name="connsiteX25" fmla="*/ 348743 w 3571559"/>
              <a:gd name="connsiteY25" fmla="*/ 2419174 h 2550127"/>
              <a:gd name="connsiteX26" fmla="*/ 486672 w 3571559"/>
              <a:gd name="connsiteY26" fmla="*/ 2208922 h 2550127"/>
              <a:gd name="connsiteX27" fmla="*/ 381640 w 3571559"/>
              <a:gd name="connsiteY27" fmla="*/ 2185886 h 2550127"/>
              <a:gd name="connsiteX28" fmla="*/ 249591 w 3571559"/>
              <a:gd name="connsiteY28" fmla="*/ 2087429 h 2550127"/>
              <a:gd name="connsiteX29" fmla="*/ 284705 w 3571559"/>
              <a:gd name="connsiteY29" fmla="*/ 1831760 h 2550127"/>
              <a:gd name="connsiteX30" fmla="*/ 2593 w 3571559"/>
              <a:gd name="connsiteY30" fmla="*/ 1522017 h 2550127"/>
              <a:gd name="connsiteX31" fmla="*/ 192716 w 3571559"/>
              <a:gd name="connsiteY31" fmla="*/ 1581148 h 2550127"/>
              <a:gd name="connsiteX32" fmla="*/ 138395 w 3571559"/>
              <a:gd name="connsiteY32" fmla="*/ 1454400 h 2550127"/>
              <a:gd name="connsiteX33" fmla="*/ 156502 w 3571559"/>
              <a:gd name="connsiteY33" fmla="*/ 1255223 h 2550127"/>
              <a:gd name="connsiteX34" fmla="*/ 156502 w 3571559"/>
              <a:gd name="connsiteY34" fmla="*/ 939314 h 2550127"/>
              <a:gd name="connsiteX35" fmla="*/ 192716 w 3571559"/>
              <a:gd name="connsiteY35" fmla="*/ 404438 h 2550127"/>
              <a:gd name="connsiteX36" fmla="*/ 944154 w 3571559"/>
              <a:gd name="connsiteY36" fmla="*/ 213594 h 2550127"/>
              <a:gd name="connsiteX37" fmla="*/ 898886 w 3571559"/>
              <a:gd name="connsiteY37" fmla="*/ 186914 h 2550127"/>
              <a:gd name="connsiteX38" fmla="*/ 889833 w 3571559"/>
              <a:gd name="connsiteY38" fmla="*/ 23952 h 2550127"/>
              <a:gd name="connsiteX0" fmla="*/ 889833 w 3571559"/>
              <a:gd name="connsiteY0" fmla="*/ 23952 h 2550127"/>
              <a:gd name="connsiteX1" fmla="*/ 889833 w 3571559"/>
              <a:gd name="connsiteY1" fmla="*/ 23952 h 2550127"/>
              <a:gd name="connsiteX2" fmla="*/ 2492296 w 3571559"/>
              <a:gd name="connsiteY2" fmla="*/ 33005 h 2550127"/>
              <a:gd name="connsiteX3" fmla="*/ 2656785 w 3571559"/>
              <a:gd name="connsiteY3" fmla="*/ 323546 h 2550127"/>
              <a:gd name="connsiteX4" fmla="*/ 3462799 w 3571559"/>
              <a:gd name="connsiteY4" fmla="*/ 379323 h 2550127"/>
              <a:gd name="connsiteX5" fmla="*/ 3565623 w 3571559"/>
              <a:gd name="connsiteY5" fmla="*/ 1941579 h 2550127"/>
              <a:gd name="connsiteX6" fmla="*/ 3382053 w 3571559"/>
              <a:gd name="connsiteY6" fmla="*/ 2268380 h 2550127"/>
              <a:gd name="connsiteX7" fmla="*/ 3429792 w 3571559"/>
              <a:gd name="connsiteY7" fmla="*/ 2494571 h 2550127"/>
              <a:gd name="connsiteX8" fmla="*/ 3382050 w 3571559"/>
              <a:gd name="connsiteY8" fmla="*/ 2539808 h 2550127"/>
              <a:gd name="connsiteX9" fmla="*/ 3191094 w 3571559"/>
              <a:gd name="connsiteY9" fmla="*/ 2471951 h 2550127"/>
              <a:gd name="connsiteX10" fmla="*/ 3290245 w 3571559"/>
              <a:gd name="connsiteY10" fmla="*/ 2253302 h 2550127"/>
              <a:gd name="connsiteX11" fmla="*/ 3242505 w 3571559"/>
              <a:gd name="connsiteY11" fmla="*/ 2030883 h 2550127"/>
              <a:gd name="connsiteX12" fmla="*/ 3101715 w 3571559"/>
              <a:gd name="connsiteY12" fmla="*/ 1712894 h 2550127"/>
              <a:gd name="connsiteX13" fmla="*/ 2923554 w 3571559"/>
              <a:gd name="connsiteY13" fmla="*/ 1825651 h 2550127"/>
              <a:gd name="connsiteX14" fmla="*/ 2959741 w 3571559"/>
              <a:gd name="connsiteY14" fmla="*/ 2102508 h 2550127"/>
              <a:gd name="connsiteX15" fmla="*/ 2894829 w 3571559"/>
              <a:gd name="connsiteY15" fmla="*/ 2217786 h 2550127"/>
              <a:gd name="connsiteX16" fmla="*/ 2769209 w 3571559"/>
              <a:gd name="connsiteY16" fmla="*/ 2256532 h 2550127"/>
              <a:gd name="connsiteX17" fmla="*/ 2809176 w 3571559"/>
              <a:gd name="connsiteY17" fmla="*/ 2366397 h 2550127"/>
              <a:gd name="connsiteX18" fmla="*/ 2930362 w 3571559"/>
              <a:gd name="connsiteY18" fmla="*/ 2471951 h 2550127"/>
              <a:gd name="connsiteX19" fmla="*/ 2955949 w 3571559"/>
              <a:gd name="connsiteY19" fmla="*/ 2546842 h 2550127"/>
              <a:gd name="connsiteX20" fmla="*/ 1013671 w 3571559"/>
              <a:gd name="connsiteY20" fmla="*/ 2536152 h 2550127"/>
              <a:gd name="connsiteX21" fmla="*/ 986256 w 3571559"/>
              <a:gd name="connsiteY21" fmla="*/ 2301182 h 2550127"/>
              <a:gd name="connsiteX22" fmla="*/ 827913 w 3571559"/>
              <a:gd name="connsiteY22" fmla="*/ 2214750 h 2550127"/>
              <a:gd name="connsiteX23" fmla="*/ 756822 w 3571559"/>
              <a:gd name="connsiteY23" fmla="*/ 2534734 h 2550127"/>
              <a:gd name="connsiteX24" fmla="*/ 371132 w 3571559"/>
              <a:gd name="connsiteY24" fmla="*/ 2537250 h 2550127"/>
              <a:gd name="connsiteX25" fmla="*/ 348743 w 3571559"/>
              <a:gd name="connsiteY25" fmla="*/ 2419174 h 2550127"/>
              <a:gd name="connsiteX26" fmla="*/ 486672 w 3571559"/>
              <a:gd name="connsiteY26" fmla="*/ 2208922 h 2550127"/>
              <a:gd name="connsiteX27" fmla="*/ 381640 w 3571559"/>
              <a:gd name="connsiteY27" fmla="*/ 2185886 h 2550127"/>
              <a:gd name="connsiteX28" fmla="*/ 249591 w 3571559"/>
              <a:gd name="connsiteY28" fmla="*/ 2087429 h 2550127"/>
              <a:gd name="connsiteX29" fmla="*/ 284705 w 3571559"/>
              <a:gd name="connsiteY29" fmla="*/ 1831760 h 2550127"/>
              <a:gd name="connsiteX30" fmla="*/ 2593 w 3571559"/>
              <a:gd name="connsiteY30" fmla="*/ 1522017 h 2550127"/>
              <a:gd name="connsiteX31" fmla="*/ 192716 w 3571559"/>
              <a:gd name="connsiteY31" fmla="*/ 1581148 h 2550127"/>
              <a:gd name="connsiteX32" fmla="*/ 138395 w 3571559"/>
              <a:gd name="connsiteY32" fmla="*/ 1454400 h 2550127"/>
              <a:gd name="connsiteX33" fmla="*/ 156502 w 3571559"/>
              <a:gd name="connsiteY33" fmla="*/ 1255223 h 2550127"/>
              <a:gd name="connsiteX34" fmla="*/ 156502 w 3571559"/>
              <a:gd name="connsiteY34" fmla="*/ 939314 h 2550127"/>
              <a:gd name="connsiteX35" fmla="*/ 192716 w 3571559"/>
              <a:gd name="connsiteY35" fmla="*/ 404438 h 2550127"/>
              <a:gd name="connsiteX36" fmla="*/ 944154 w 3571559"/>
              <a:gd name="connsiteY36" fmla="*/ 213594 h 2550127"/>
              <a:gd name="connsiteX37" fmla="*/ 898886 w 3571559"/>
              <a:gd name="connsiteY37" fmla="*/ 186914 h 2550127"/>
              <a:gd name="connsiteX38" fmla="*/ 889833 w 3571559"/>
              <a:gd name="connsiteY38" fmla="*/ 23952 h 2550127"/>
              <a:gd name="connsiteX0" fmla="*/ 889833 w 3571559"/>
              <a:gd name="connsiteY0" fmla="*/ 23952 h 2550127"/>
              <a:gd name="connsiteX1" fmla="*/ 889833 w 3571559"/>
              <a:gd name="connsiteY1" fmla="*/ 23952 h 2550127"/>
              <a:gd name="connsiteX2" fmla="*/ 2492296 w 3571559"/>
              <a:gd name="connsiteY2" fmla="*/ 33005 h 2550127"/>
              <a:gd name="connsiteX3" fmla="*/ 2656785 w 3571559"/>
              <a:gd name="connsiteY3" fmla="*/ 323546 h 2550127"/>
              <a:gd name="connsiteX4" fmla="*/ 3462799 w 3571559"/>
              <a:gd name="connsiteY4" fmla="*/ 379323 h 2550127"/>
              <a:gd name="connsiteX5" fmla="*/ 3565623 w 3571559"/>
              <a:gd name="connsiteY5" fmla="*/ 1941579 h 2550127"/>
              <a:gd name="connsiteX6" fmla="*/ 3382053 w 3571559"/>
              <a:gd name="connsiteY6" fmla="*/ 2268380 h 2550127"/>
              <a:gd name="connsiteX7" fmla="*/ 3429792 w 3571559"/>
              <a:gd name="connsiteY7" fmla="*/ 2494571 h 2550127"/>
              <a:gd name="connsiteX8" fmla="*/ 3382050 w 3571559"/>
              <a:gd name="connsiteY8" fmla="*/ 2539808 h 2550127"/>
              <a:gd name="connsiteX9" fmla="*/ 3191094 w 3571559"/>
              <a:gd name="connsiteY9" fmla="*/ 2471951 h 2550127"/>
              <a:gd name="connsiteX10" fmla="*/ 3290245 w 3571559"/>
              <a:gd name="connsiteY10" fmla="*/ 2253302 h 2550127"/>
              <a:gd name="connsiteX11" fmla="*/ 3242505 w 3571559"/>
              <a:gd name="connsiteY11" fmla="*/ 2030883 h 2550127"/>
              <a:gd name="connsiteX12" fmla="*/ 3101715 w 3571559"/>
              <a:gd name="connsiteY12" fmla="*/ 1712894 h 2550127"/>
              <a:gd name="connsiteX13" fmla="*/ 2923554 w 3571559"/>
              <a:gd name="connsiteY13" fmla="*/ 1825651 h 2550127"/>
              <a:gd name="connsiteX14" fmla="*/ 2959741 w 3571559"/>
              <a:gd name="connsiteY14" fmla="*/ 2102508 h 2550127"/>
              <a:gd name="connsiteX15" fmla="*/ 2894829 w 3571559"/>
              <a:gd name="connsiteY15" fmla="*/ 2217786 h 2550127"/>
              <a:gd name="connsiteX16" fmla="*/ 2769209 w 3571559"/>
              <a:gd name="connsiteY16" fmla="*/ 2256532 h 2550127"/>
              <a:gd name="connsiteX17" fmla="*/ 2809176 w 3571559"/>
              <a:gd name="connsiteY17" fmla="*/ 2366397 h 2550127"/>
              <a:gd name="connsiteX18" fmla="*/ 2930362 w 3571559"/>
              <a:gd name="connsiteY18" fmla="*/ 2471951 h 2550127"/>
              <a:gd name="connsiteX19" fmla="*/ 2955949 w 3571559"/>
              <a:gd name="connsiteY19" fmla="*/ 2546842 h 2550127"/>
              <a:gd name="connsiteX20" fmla="*/ 1013671 w 3571559"/>
              <a:gd name="connsiteY20" fmla="*/ 2536152 h 2550127"/>
              <a:gd name="connsiteX21" fmla="*/ 986256 w 3571559"/>
              <a:gd name="connsiteY21" fmla="*/ 2301182 h 2550127"/>
              <a:gd name="connsiteX22" fmla="*/ 827913 w 3571559"/>
              <a:gd name="connsiteY22" fmla="*/ 2214750 h 2550127"/>
              <a:gd name="connsiteX23" fmla="*/ 756822 w 3571559"/>
              <a:gd name="connsiteY23" fmla="*/ 2534734 h 2550127"/>
              <a:gd name="connsiteX24" fmla="*/ 371132 w 3571559"/>
              <a:gd name="connsiteY24" fmla="*/ 2537250 h 2550127"/>
              <a:gd name="connsiteX25" fmla="*/ 348743 w 3571559"/>
              <a:gd name="connsiteY25" fmla="*/ 2419174 h 2550127"/>
              <a:gd name="connsiteX26" fmla="*/ 486672 w 3571559"/>
              <a:gd name="connsiteY26" fmla="*/ 2208922 h 2550127"/>
              <a:gd name="connsiteX27" fmla="*/ 381640 w 3571559"/>
              <a:gd name="connsiteY27" fmla="*/ 2185886 h 2550127"/>
              <a:gd name="connsiteX28" fmla="*/ 249591 w 3571559"/>
              <a:gd name="connsiteY28" fmla="*/ 2087429 h 2550127"/>
              <a:gd name="connsiteX29" fmla="*/ 284705 w 3571559"/>
              <a:gd name="connsiteY29" fmla="*/ 1831760 h 2550127"/>
              <a:gd name="connsiteX30" fmla="*/ 2593 w 3571559"/>
              <a:gd name="connsiteY30" fmla="*/ 1522017 h 2550127"/>
              <a:gd name="connsiteX31" fmla="*/ 192716 w 3571559"/>
              <a:gd name="connsiteY31" fmla="*/ 1581148 h 2550127"/>
              <a:gd name="connsiteX32" fmla="*/ 138395 w 3571559"/>
              <a:gd name="connsiteY32" fmla="*/ 1454400 h 2550127"/>
              <a:gd name="connsiteX33" fmla="*/ 156502 w 3571559"/>
              <a:gd name="connsiteY33" fmla="*/ 1255223 h 2550127"/>
              <a:gd name="connsiteX34" fmla="*/ 156502 w 3571559"/>
              <a:gd name="connsiteY34" fmla="*/ 939314 h 2550127"/>
              <a:gd name="connsiteX35" fmla="*/ 192716 w 3571559"/>
              <a:gd name="connsiteY35" fmla="*/ 404438 h 2550127"/>
              <a:gd name="connsiteX36" fmla="*/ 944154 w 3571559"/>
              <a:gd name="connsiteY36" fmla="*/ 213594 h 2550127"/>
              <a:gd name="connsiteX37" fmla="*/ 898886 w 3571559"/>
              <a:gd name="connsiteY37" fmla="*/ 186914 h 2550127"/>
              <a:gd name="connsiteX38" fmla="*/ 889833 w 3571559"/>
              <a:gd name="connsiteY38" fmla="*/ 23952 h 2550127"/>
              <a:gd name="connsiteX0" fmla="*/ 889833 w 3588327"/>
              <a:gd name="connsiteY0" fmla="*/ 23952 h 2550127"/>
              <a:gd name="connsiteX1" fmla="*/ 889833 w 3588327"/>
              <a:gd name="connsiteY1" fmla="*/ 23952 h 2550127"/>
              <a:gd name="connsiteX2" fmla="*/ 2492296 w 3588327"/>
              <a:gd name="connsiteY2" fmla="*/ 33005 h 2550127"/>
              <a:gd name="connsiteX3" fmla="*/ 2656785 w 3588327"/>
              <a:gd name="connsiteY3" fmla="*/ 323546 h 2550127"/>
              <a:gd name="connsiteX4" fmla="*/ 3506867 w 3588327"/>
              <a:gd name="connsiteY4" fmla="*/ 345396 h 2550127"/>
              <a:gd name="connsiteX5" fmla="*/ 3565623 w 3588327"/>
              <a:gd name="connsiteY5" fmla="*/ 1941579 h 2550127"/>
              <a:gd name="connsiteX6" fmla="*/ 3382053 w 3588327"/>
              <a:gd name="connsiteY6" fmla="*/ 2268380 h 2550127"/>
              <a:gd name="connsiteX7" fmla="*/ 3429792 w 3588327"/>
              <a:gd name="connsiteY7" fmla="*/ 2494571 h 2550127"/>
              <a:gd name="connsiteX8" fmla="*/ 3382050 w 3588327"/>
              <a:gd name="connsiteY8" fmla="*/ 2539808 h 2550127"/>
              <a:gd name="connsiteX9" fmla="*/ 3191094 w 3588327"/>
              <a:gd name="connsiteY9" fmla="*/ 2471951 h 2550127"/>
              <a:gd name="connsiteX10" fmla="*/ 3290245 w 3588327"/>
              <a:gd name="connsiteY10" fmla="*/ 2253302 h 2550127"/>
              <a:gd name="connsiteX11" fmla="*/ 3242505 w 3588327"/>
              <a:gd name="connsiteY11" fmla="*/ 2030883 h 2550127"/>
              <a:gd name="connsiteX12" fmla="*/ 3101715 w 3588327"/>
              <a:gd name="connsiteY12" fmla="*/ 1712894 h 2550127"/>
              <a:gd name="connsiteX13" fmla="*/ 2923554 w 3588327"/>
              <a:gd name="connsiteY13" fmla="*/ 1825651 h 2550127"/>
              <a:gd name="connsiteX14" fmla="*/ 2959741 w 3588327"/>
              <a:gd name="connsiteY14" fmla="*/ 2102508 h 2550127"/>
              <a:gd name="connsiteX15" fmla="*/ 2894829 w 3588327"/>
              <a:gd name="connsiteY15" fmla="*/ 2217786 h 2550127"/>
              <a:gd name="connsiteX16" fmla="*/ 2769209 w 3588327"/>
              <a:gd name="connsiteY16" fmla="*/ 2256532 h 2550127"/>
              <a:gd name="connsiteX17" fmla="*/ 2809176 w 3588327"/>
              <a:gd name="connsiteY17" fmla="*/ 2366397 h 2550127"/>
              <a:gd name="connsiteX18" fmla="*/ 2930362 w 3588327"/>
              <a:gd name="connsiteY18" fmla="*/ 2471951 h 2550127"/>
              <a:gd name="connsiteX19" fmla="*/ 2955949 w 3588327"/>
              <a:gd name="connsiteY19" fmla="*/ 2546842 h 2550127"/>
              <a:gd name="connsiteX20" fmla="*/ 1013671 w 3588327"/>
              <a:gd name="connsiteY20" fmla="*/ 2536152 h 2550127"/>
              <a:gd name="connsiteX21" fmla="*/ 986256 w 3588327"/>
              <a:gd name="connsiteY21" fmla="*/ 2301182 h 2550127"/>
              <a:gd name="connsiteX22" fmla="*/ 827913 w 3588327"/>
              <a:gd name="connsiteY22" fmla="*/ 2214750 h 2550127"/>
              <a:gd name="connsiteX23" fmla="*/ 756822 w 3588327"/>
              <a:gd name="connsiteY23" fmla="*/ 2534734 h 2550127"/>
              <a:gd name="connsiteX24" fmla="*/ 371132 w 3588327"/>
              <a:gd name="connsiteY24" fmla="*/ 2537250 h 2550127"/>
              <a:gd name="connsiteX25" fmla="*/ 348743 w 3588327"/>
              <a:gd name="connsiteY25" fmla="*/ 2419174 h 2550127"/>
              <a:gd name="connsiteX26" fmla="*/ 486672 w 3588327"/>
              <a:gd name="connsiteY26" fmla="*/ 2208922 h 2550127"/>
              <a:gd name="connsiteX27" fmla="*/ 381640 w 3588327"/>
              <a:gd name="connsiteY27" fmla="*/ 2185886 h 2550127"/>
              <a:gd name="connsiteX28" fmla="*/ 249591 w 3588327"/>
              <a:gd name="connsiteY28" fmla="*/ 2087429 h 2550127"/>
              <a:gd name="connsiteX29" fmla="*/ 284705 w 3588327"/>
              <a:gd name="connsiteY29" fmla="*/ 1831760 h 2550127"/>
              <a:gd name="connsiteX30" fmla="*/ 2593 w 3588327"/>
              <a:gd name="connsiteY30" fmla="*/ 1522017 h 2550127"/>
              <a:gd name="connsiteX31" fmla="*/ 192716 w 3588327"/>
              <a:gd name="connsiteY31" fmla="*/ 1581148 h 2550127"/>
              <a:gd name="connsiteX32" fmla="*/ 138395 w 3588327"/>
              <a:gd name="connsiteY32" fmla="*/ 1454400 h 2550127"/>
              <a:gd name="connsiteX33" fmla="*/ 156502 w 3588327"/>
              <a:gd name="connsiteY33" fmla="*/ 1255223 h 2550127"/>
              <a:gd name="connsiteX34" fmla="*/ 156502 w 3588327"/>
              <a:gd name="connsiteY34" fmla="*/ 939314 h 2550127"/>
              <a:gd name="connsiteX35" fmla="*/ 192716 w 3588327"/>
              <a:gd name="connsiteY35" fmla="*/ 404438 h 2550127"/>
              <a:gd name="connsiteX36" fmla="*/ 944154 w 3588327"/>
              <a:gd name="connsiteY36" fmla="*/ 213594 h 2550127"/>
              <a:gd name="connsiteX37" fmla="*/ 898886 w 3588327"/>
              <a:gd name="connsiteY37" fmla="*/ 186914 h 2550127"/>
              <a:gd name="connsiteX38" fmla="*/ 889833 w 3588327"/>
              <a:gd name="connsiteY38" fmla="*/ 23952 h 2550127"/>
              <a:gd name="connsiteX0" fmla="*/ 889833 w 3589742"/>
              <a:gd name="connsiteY0" fmla="*/ 23952 h 2550127"/>
              <a:gd name="connsiteX1" fmla="*/ 889833 w 3589742"/>
              <a:gd name="connsiteY1" fmla="*/ 23952 h 2550127"/>
              <a:gd name="connsiteX2" fmla="*/ 2492296 w 3589742"/>
              <a:gd name="connsiteY2" fmla="*/ 33005 h 2550127"/>
              <a:gd name="connsiteX3" fmla="*/ 2656785 w 3589742"/>
              <a:gd name="connsiteY3" fmla="*/ 323546 h 2550127"/>
              <a:gd name="connsiteX4" fmla="*/ 3506867 w 3589742"/>
              <a:gd name="connsiteY4" fmla="*/ 345396 h 2550127"/>
              <a:gd name="connsiteX5" fmla="*/ 3565623 w 3589742"/>
              <a:gd name="connsiteY5" fmla="*/ 1941579 h 2550127"/>
              <a:gd name="connsiteX6" fmla="*/ 3382053 w 3589742"/>
              <a:gd name="connsiteY6" fmla="*/ 2268380 h 2550127"/>
              <a:gd name="connsiteX7" fmla="*/ 3429792 w 3589742"/>
              <a:gd name="connsiteY7" fmla="*/ 2494571 h 2550127"/>
              <a:gd name="connsiteX8" fmla="*/ 3382050 w 3589742"/>
              <a:gd name="connsiteY8" fmla="*/ 2539808 h 2550127"/>
              <a:gd name="connsiteX9" fmla="*/ 3191094 w 3589742"/>
              <a:gd name="connsiteY9" fmla="*/ 2471951 h 2550127"/>
              <a:gd name="connsiteX10" fmla="*/ 3290245 w 3589742"/>
              <a:gd name="connsiteY10" fmla="*/ 2253302 h 2550127"/>
              <a:gd name="connsiteX11" fmla="*/ 3242505 w 3589742"/>
              <a:gd name="connsiteY11" fmla="*/ 2030883 h 2550127"/>
              <a:gd name="connsiteX12" fmla="*/ 3101715 w 3589742"/>
              <a:gd name="connsiteY12" fmla="*/ 1712894 h 2550127"/>
              <a:gd name="connsiteX13" fmla="*/ 2923554 w 3589742"/>
              <a:gd name="connsiteY13" fmla="*/ 1825651 h 2550127"/>
              <a:gd name="connsiteX14" fmla="*/ 2959741 w 3589742"/>
              <a:gd name="connsiteY14" fmla="*/ 2102508 h 2550127"/>
              <a:gd name="connsiteX15" fmla="*/ 2894829 w 3589742"/>
              <a:gd name="connsiteY15" fmla="*/ 2217786 h 2550127"/>
              <a:gd name="connsiteX16" fmla="*/ 2769209 w 3589742"/>
              <a:gd name="connsiteY16" fmla="*/ 2256532 h 2550127"/>
              <a:gd name="connsiteX17" fmla="*/ 2809176 w 3589742"/>
              <a:gd name="connsiteY17" fmla="*/ 2366397 h 2550127"/>
              <a:gd name="connsiteX18" fmla="*/ 2930362 w 3589742"/>
              <a:gd name="connsiteY18" fmla="*/ 2471951 h 2550127"/>
              <a:gd name="connsiteX19" fmla="*/ 2955949 w 3589742"/>
              <a:gd name="connsiteY19" fmla="*/ 2546842 h 2550127"/>
              <a:gd name="connsiteX20" fmla="*/ 1013671 w 3589742"/>
              <a:gd name="connsiteY20" fmla="*/ 2536152 h 2550127"/>
              <a:gd name="connsiteX21" fmla="*/ 986256 w 3589742"/>
              <a:gd name="connsiteY21" fmla="*/ 2301182 h 2550127"/>
              <a:gd name="connsiteX22" fmla="*/ 827913 w 3589742"/>
              <a:gd name="connsiteY22" fmla="*/ 2214750 h 2550127"/>
              <a:gd name="connsiteX23" fmla="*/ 756822 w 3589742"/>
              <a:gd name="connsiteY23" fmla="*/ 2534734 h 2550127"/>
              <a:gd name="connsiteX24" fmla="*/ 371132 w 3589742"/>
              <a:gd name="connsiteY24" fmla="*/ 2537250 h 2550127"/>
              <a:gd name="connsiteX25" fmla="*/ 348743 w 3589742"/>
              <a:gd name="connsiteY25" fmla="*/ 2419174 h 2550127"/>
              <a:gd name="connsiteX26" fmla="*/ 486672 w 3589742"/>
              <a:gd name="connsiteY26" fmla="*/ 2208922 h 2550127"/>
              <a:gd name="connsiteX27" fmla="*/ 381640 w 3589742"/>
              <a:gd name="connsiteY27" fmla="*/ 2185886 h 2550127"/>
              <a:gd name="connsiteX28" fmla="*/ 249591 w 3589742"/>
              <a:gd name="connsiteY28" fmla="*/ 2087429 h 2550127"/>
              <a:gd name="connsiteX29" fmla="*/ 284705 w 3589742"/>
              <a:gd name="connsiteY29" fmla="*/ 1831760 h 2550127"/>
              <a:gd name="connsiteX30" fmla="*/ 2593 w 3589742"/>
              <a:gd name="connsiteY30" fmla="*/ 1522017 h 2550127"/>
              <a:gd name="connsiteX31" fmla="*/ 192716 w 3589742"/>
              <a:gd name="connsiteY31" fmla="*/ 1581148 h 2550127"/>
              <a:gd name="connsiteX32" fmla="*/ 138395 w 3589742"/>
              <a:gd name="connsiteY32" fmla="*/ 1454400 h 2550127"/>
              <a:gd name="connsiteX33" fmla="*/ 156502 w 3589742"/>
              <a:gd name="connsiteY33" fmla="*/ 1255223 h 2550127"/>
              <a:gd name="connsiteX34" fmla="*/ 156502 w 3589742"/>
              <a:gd name="connsiteY34" fmla="*/ 939314 h 2550127"/>
              <a:gd name="connsiteX35" fmla="*/ 192716 w 3589742"/>
              <a:gd name="connsiteY35" fmla="*/ 404438 h 2550127"/>
              <a:gd name="connsiteX36" fmla="*/ 944154 w 3589742"/>
              <a:gd name="connsiteY36" fmla="*/ 213594 h 2550127"/>
              <a:gd name="connsiteX37" fmla="*/ 898886 w 3589742"/>
              <a:gd name="connsiteY37" fmla="*/ 186914 h 2550127"/>
              <a:gd name="connsiteX38" fmla="*/ 889833 w 3589742"/>
              <a:gd name="connsiteY38" fmla="*/ 23952 h 2550127"/>
              <a:gd name="connsiteX0" fmla="*/ 889833 w 3572815"/>
              <a:gd name="connsiteY0" fmla="*/ 23952 h 2550127"/>
              <a:gd name="connsiteX1" fmla="*/ 889833 w 3572815"/>
              <a:gd name="connsiteY1" fmla="*/ 23952 h 2550127"/>
              <a:gd name="connsiteX2" fmla="*/ 2492296 w 3572815"/>
              <a:gd name="connsiteY2" fmla="*/ 33005 h 2550127"/>
              <a:gd name="connsiteX3" fmla="*/ 2656785 w 3572815"/>
              <a:gd name="connsiteY3" fmla="*/ 323546 h 2550127"/>
              <a:gd name="connsiteX4" fmla="*/ 3506867 w 3572815"/>
              <a:gd name="connsiteY4" fmla="*/ 345396 h 2550127"/>
              <a:gd name="connsiteX5" fmla="*/ 3521555 w 3572815"/>
              <a:gd name="connsiteY5" fmla="*/ 1945348 h 2550127"/>
              <a:gd name="connsiteX6" fmla="*/ 3382053 w 3572815"/>
              <a:gd name="connsiteY6" fmla="*/ 2268380 h 2550127"/>
              <a:gd name="connsiteX7" fmla="*/ 3429792 w 3572815"/>
              <a:gd name="connsiteY7" fmla="*/ 2494571 h 2550127"/>
              <a:gd name="connsiteX8" fmla="*/ 3382050 w 3572815"/>
              <a:gd name="connsiteY8" fmla="*/ 2539808 h 2550127"/>
              <a:gd name="connsiteX9" fmla="*/ 3191094 w 3572815"/>
              <a:gd name="connsiteY9" fmla="*/ 2471951 h 2550127"/>
              <a:gd name="connsiteX10" fmla="*/ 3290245 w 3572815"/>
              <a:gd name="connsiteY10" fmla="*/ 2253302 h 2550127"/>
              <a:gd name="connsiteX11" fmla="*/ 3242505 w 3572815"/>
              <a:gd name="connsiteY11" fmla="*/ 2030883 h 2550127"/>
              <a:gd name="connsiteX12" fmla="*/ 3101715 w 3572815"/>
              <a:gd name="connsiteY12" fmla="*/ 1712894 h 2550127"/>
              <a:gd name="connsiteX13" fmla="*/ 2923554 w 3572815"/>
              <a:gd name="connsiteY13" fmla="*/ 1825651 h 2550127"/>
              <a:gd name="connsiteX14" fmla="*/ 2959741 w 3572815"/>
              <a:gd name="connsiteY14" fmla="*/ 2102508 h 2550127"/>
              <a:gd name="connsiteX15" fmla="*/ 2894829 w 3572815"/>
              <a:gd name="connsiteY15" fmla="*/ 2217786 h 2550127"/>
              <a:gd name="connsiteX16" fmla="*/ 2769209 w 3572815"/>
              <a:gd name="connsiteY16" fmla="*/ 2256532 h 2550127"/>
              <a:gd name="connsiteX17" fmla="*/ 2809176 w 3572815"/>
              <a:gd name="connsiteY17" fmla="*/ 2366397 h 2550127"/>
              <a:gd name="connsiteX18" fmla="*/ 2930362 w 3572815"/>
              <a:gd name="connsiteY18" fmla="*/ 2471951 h 2550127"/>
              <a:gd name="connsiteX19" fmla="*/ 2955949 w 3572815"/>
              <a:gd name="connsiteY19" fmla="*/ 2546842 h 2550127"/>
              <a:gd name="connsiteX20" fmla="*/ 1013671 w 3572815"/>
              <a:gd name="connsiteY20" fmla="*/ 2536152 h 2550127"/>
              <a:gd name="connsiteX21" fmla="*/ 986256 w 3572815"/>
              <a:gd name="connsiteY21" fmla="*/ 2301182 h 2550127"/>
              <a:gd name="connsiteX22" fmla="*/ 827913 w 3572815"/>
              <a:gd name="connsiteY22" fmla="*/ 2214750 h 2550127"/>
              <a:gd name="connsiteX23" fmla="*/ 756822 w 3572815"/>
              <a:gd name="connsiteY23" fmla="*/ 2534734 h 2550127"/>
              <a:gd name="connsiteX24" fmla="*/ 371132 w 3572815"/>
              <a:gd name="connsiteY24" fmla="*/ 2537250 h 2550127"/>
              <a:gd name="connsiteX25" fmla="*/ 348743 w 3572815"/>
              <a:gd name="connsiteY25" fmla="*/ 2419174 h 2550127"/>
              <a:gd name="connsiteX26" fmla="*/ 486672 w 3572815"/>
              <a:gd name="connsiteY26" fmla="*/ 2208922 h 2550127"/>
              <a:gd name="connsiteX27" fmla="*/ 381640 w 3572815"/>
              <a:gd name="connsiteY27" fmla="*/ 2185886 h 2550127"/>
              <a:gd name="connsiteX28" fmla="*/ 249591 w 3572815"/>
              <a:gd name="connsiteY28" fmla="*/ 2087429 h 2550127"/>
              <a:gd name="connsiteX29" fmla="*/ 284705 w 3572815"/>
              <a:gd name="connsiteY29" fmla="*/ 1831760 h 2550127"/>
              <a:gd name="connsiteX30" fmla="*/ 2593 w 3572815"/>
              <a:gd name="connsiteY30" fmla="*/ 1522017 h 2550127"/>
              <a:gd name="connsiteX31" fmla="*/ 192716 w 3572815"/>
              <a:gd name="connsiteY31" fmla="*/ 1581148 h 2550127"/>
              <a:gd name="connsiteX32" fmla="*/ 138395 w 3572815"/>
              <a:gd name="connsiteY32" fmla="*/ 1454400 h 2550127"/>
              <a:gd name="connsiteX33" fmla="*/ 156502 w 3572815"/>
              <a:gd name="connsiteY33" fmla="*/ 1255223 h 2550127"/>
              <a:gd name="connsiteX34" fmla="*/ 156502 w 3572815"/>
              <a:gd name="connsiteY34" fmla="*/ 939314 h 2550127"/>
              <a:gd name="connsiteX35" fmla="*/ 192716 w 3572815"/>
              <a:gd name="connsiteY35" fmla="*/ 404438 h 2550127"/>
              <a:gd name="connsiteX36" fmla="*/ 944154 w 3572815"/>
              <a:gd name="connsiteY36" fmla="*/ 213594 h 2550127"/>
              <a:gd name="connsiteX37" fmla="*/ 898886 w 3572815"/>
              <a:gd name="connsiteY37" fmla="*/ 186914 h 2550127"/>
              <a:gd name="connsiteX38" fmla="*/ 889833 w 3572815"/>
              <a:gd name="connsiteY38" fmla="*/ 23952 h 2550127"/>
              <a:gd name="connsiteX0" fmla="*/ 889833 w 3572815"/>
              <a:gd name="connsiteY0" fmla="*/ 26639 h 2552814"/>
              <a:gd name="connsiteX1" fmla="*/ 889833 w 3572815"/>
              <a:gd name="connsiteY1" fmla="*/ 26639 h 2552814"/>
              <a:gd name="connsiteX2" fmla="*/ 2598793 w 3572815"/>
              <a:gd name="connsiteY2" fmla="*/ 31922 h 2552814"/>
              <a:gd name="connsiteX3" fmla="*/ 2656785 w 3572815"/>
              <a:gd name="connsiteY3" fmla="*/ 326233 h 2552814"/>
              <a:gd name="connsiteX4" fmla="*/ 3506867 w 3572815"/>
              <a:gd name="connsiteY4" fmla="*/ 348083 h 2552814"/>
              <a:gd name="connsiteX5" fmla="*/ 3521555 w 3572815"/>
              <a:gd name="connsiteY5" fmla="*/ 1948035 h 2552814"/>
              <a:gd name="connsiteX6" fmla="*/ 3382053 w 3572815"/>
              <a:gd name="connsiteY6" fmla="*/ 2271067 h 2552814"/>
              <a:gd name="connsiteX7" fmla="*/ 3429792 w 3572815"/>
              <a:gd name="connsiteY7" fmla="*/ 2497258 h 2552814"/>
              <a:gd name="connsiteX8" fmla="*/ 3382050 w 3572815"/>
              <a:gd name="connsiteY8" fmla="*/ 2542495 h 2552814"/>
              <a:gd name="connsiteX9" fmla="*/ 3191094 w 3572815"/>
              <a:gd name="connsiteY9" fmla="*/ 2474638 h 2552814"/>
              <a:gd name="connsiteX10" fmla="*/ 3290245 w 3572815"/>
              <a:gd name="connsiteY10" fmla="*/ 2255989 h 2552814"/>
              <a:gd name="connsiteX11" fmla="*/ 3242505 w 3572815"/>
              <a:gd name="connsiteY11" fmla="*/ 2033570 h 2552814"/>
              <a:gd name="connsiteX12" fmla="*/ 3101715 w 3572815"/>
              <a:gd name="connsiteY12" fmla="*/ 1715581 h 2552814"/>
              <a:gd name="connsiteX13" fmla="*/ 2923554 w 3572815"/>
              <a:gd name="connsiteY13" fmla="*/ 1828338 h 2552814"/>
              <a:gd name="connsiteX14" fmla="*/ 2959741 w 3572815"/>
              <a:gd name="connsiteY14" fmla="*/ 2105195 h 2552814"/>
              <a:gd name="connsiteX15" fmla="*/ 2894829 w 3572815"/>
              <a:gd name="connsiteY15" fmla="*/ 2220473 h 2552814"/>
              <a:gd name="connsiteX16" fmla="*/ 2769209 w 3572815"/>
              <a:gd name="connsiteY16" fmla="*/ 2259219 h 2552814"/>
              <a:gd name="connsiteX17" fmla="*/ 2809176 w 3572815"/>
              <a:gd name="connsiteY17" fmla="*/ 2369084 h 2552814"/>
              <a:gd name="connsiteX18" fmla="*/ 2930362 w 3572815"/>
              <a:gd name="connsiteY18" fmla="*/ 2474638 h 2552814"/>
              <a:gd name="connsiteX19" fmla="*/ 2955949 w 3572815"/>
              <a:gd name="connsiteY19" fmla="*/ 2549529 h 2552814"/>
              <a:gd name="connsiteX20" fmla="*/ 1013671 w 3572815"/>
              <a:gd name="connsiteY20" fmla="*/ 2538839 h 2552814"/>
              <a:gd name="connsiteX21" fmla="*/ 986256 w 3572815"/>
              <a:gd name="connsiteY21" fmla="*/ 2303869 h 2552814"/>
              <a:gd name="connsiteX22" fmla="*/ 827913 w 3572815"/>
              <a:gd name="connsiteY22" fmla="*/ 2217437 h 2552814"/>
              <a:gd name="connsiteX23" fmla="*/ 756822 w 3572815"/>
              <a:gd name="connsiteY23" fmla="*/ 2537421 h 2552814"/>
              <a:gd name="connsiteX24" fmla="*/ 371132 w 3572815"/>
              <a:gd name="connsiteY24" fmla="*/ 2539937 h 2552814"/>
              <a:gd name="connsiteX25" fmla="*/ 348743 w 3572815"/>
              <a:gd name="connsiteY25" fmla="*/ 2421861 h 2552814"/>
              <a:gd name="connsiteX26" fmla="*/ 486672 w 3572815"/>
              <a:gd name="connsiteY26" fmla="*/ 2211609 h 2552814"/>
              <a:gd name="connsiteX27" fmla="*/ 381640 w 3572815"/>
              <a:gd name="connsiteY27" fmla="*/ 2188573 h 2552814"/>
              <a:gd name="connsiteX28" fmla="*/ 249591 w 3572815"/>
              <a:gd name="connsiteY28" fmla="*/ 2090116 h 2552814"/>
              <a:gd name="connsiteX29" fmla="*/ 284705 w 3572815"/>
              <a:gd name="connsiteY29" fmla="*/ 1834447 h 2552814"/>
              <a:gd name="connsiteX30" fmla="*/ 2593 w 3572815"/>
              <a:gd name="connsiteY30" fmla="*/ 1524704 h 2552814"/>
              <a:gd name="connsiteX31" fmla="*/ 192716 w 3572815"/>
              <a:gd name="connsiteY31" fmla="*/ 1583835 h 2552814"/>
              <a:gd name="connsiteX32" fmla="*/ 138395 w 3572815"/>
              <a:gd name="connsiteY32" fmla="*/ 1457087 h 2552814"/>
              <a:gd name="connsiteX33" fmla="*/ 156502 w 3572815"/>
              <a:gd name="connsiteY33" fmla="*/ 1257910 h 2552814"/>
              <a:gd name="connsiteX34" fmla="*/ 156502 w 3572815"/>
              <a:gd name="connsiteY34" fmla="*/ 942001 h 2552814"/>
              <a:gd name="connsiteX35" fmla="*/ 192716 w 3572815"/>
              <a:gd name="connsiteY35" fmla="*/ 407125 h 2552814"/>
              <a:gd name="connsiteX36" fmla="*/ 944154 w 3572815"/>
              <a:gd name="connsiteY36" fmla="*/ 216281 h 2552814"/>
              <a:gd name="connsiteX37" fmla="*/ 898886 w 3572815"/>
              <a:gd name="connsiteY37" fmla="*/ 189601 h 2552814"/>
              <a:gd name="connsiteX38" fmla="*/ 889833 w 3572815"/>
              <a:gd name="connsiteY38" fmla="*/ 26639 h 2552814"/>
              <a:gd name="connsiteX0" fmla="*/ 889833 w 3572815"/>
              <a:gd name="connsiteY0" fmla="*/ 0 h 2526175"/>
              <a:gd name="connsiteX1" fmla="*/ 889833 w 3572815"/>
              <a:gd name="connsiteY1" fmla="*/ 0 h 2526175"/>
              <a:gd name="connsiteX2" fmla="*/ 2598793 w 3572815"/>
              <a:gd name="connsiteY2" fmla="*/ 5283 h 2526175"/>
              <a:gd name="connsiteX3" fmla="*/ 2656785 w 3572815"/>
              <a:gd name="connsiteY3" fmla="*/ 299594 h 2526175"/>
              <a:gd name="connsiteX4" fmla="*/ 3506867 w 3572815"/>
              <a:gd name="connsiteY4" fmla="*/ 321444 h 2526175"/>
              <a:gd name="connsiteX5" fmla="*/ 3521555 w 3572815"/>
              <a:gd name="connsiteY5" fmla="*/ 1921396 h 2526175"/>
              <a:gd name="connsiteX6" fmla="*/ 3382053 w 3572815"/>
              <a:gd name="connsiteY6" fmla="*/ 2244428 h 2526175"/>
              <a:gd name="connsiteX7" fmla="*/ 3429792 w 3572815"/>
              <a:gd name="connsiteY7" fmla="*/ 2470619 h 2526175"/>
              <a:gd name="connsiteX8" fmla="*/ 3382050 w 3572815"/>
              <a:gd name="connsiteY8" fmla="*/ 2515856 h 2526175"/>
              <a:gd name="connsiteX9" fmla="*/ 3191094 w 3572815"/>
              <a:gd name="connsiteY9" fmla="*/ 2447999 h 2526175"/>
              <a:gd name="connsiteX10" fmla="*/ 3290245 w 3572815"/>
              <a:gd name="connsiteY10" fmla="*/ 2229350 h 2526175"/>
              <a:gd name="connsiteX11" fmla="*/ 3242505 w 3572815"/>
              <a:gd name="connsiteY11" fmla="*/ 2006931 h 2526175"/>
              <a:gd name="connsiteX12" fmla="*/ 3101715 w 3572815"/>
              <a:gd name="connsiteY12" fmla="*/ 1688942 h 2526175"/>
              <a:gd name="connsiteX13" fmla="*/ 2923554 w 3572815"/>
              <a:gd name="connsiteY13" fmla="*/ 1801699 h 2526175"/>
              <a:gd name="connsiteX14" fmla="*/ 2959741 w 3572815"/>
              <a:gd name="connsiteY14" fmla="*/ 2078556 h 2526175"/>
              <a:gd name="connsiteX15" fmla="*/ 2894829 w 3572815"/>
              <a:gd name="connsiteY15" fmla="*/ 2193834 h 2526175"/>
              <a:gd name="connsiteX16" fmla="*/ 2769209 w 3572815"/>
              <a:gd name="connsiteY16" fmla="*/ 2232580 h 2526175"/>
              <a:gd name="connsiteX17" fmla="*/ 2809176 w 3572815"/>
              <a:gd name="connsiteY17" fmla="*/ 2342445 h 2526175"/>
              <a:gd name="connsiteX18" fmla="*/ 2930362 w 3572815"/>
              <a:gd name="connsiteY18" fmla="*/ 2447999 h 2526175"/>
              <a:gd name="connsiteX19" fmla="*/ 2955949 w 3572815"/>
              <a:gd name="connsiteY19" fmla="*/ 2522890 h 2526175"/>
              <a:gd name="connsiteX20" fmla="*/ 1013671 w 3572815"/>
              <a:gd name="connsiteY20" fmla="*/ 2512200 h 2526175"/>
              <a:gd name="connsiteX21" fmla="*/ 986256 w 3572815"/>
              <a:gd name="connsiteY21" fmla="*/ 2277230 h 2526175"/>
              <a:gd name="connsiteX22" fmla="*/ 827913 w 3572815"/>
              <a:gd name="connsiteY22" fmla="*/ 2190798 h 2526175"/>
              <a:gd name="connsiteX23" fmla="*/ 756822 w 3572815"/>
              <a:gd name="connsiteY23" fmla="*/ 2510782 h 2526175"/>
              <a:gd name="connsiteX24" fmla="*/ 371132 w 3572815"/>
              <a:gd name="connsiteY24" fmla="*/ 2513298 h 2526175"/>
              <a:gd name="connsiteX25" fmla="*/ 348743 w 3572815"/>
              <a:gd name="connsiteY25" fmla="*/ 2395222 h 2526175"/>
              <a:gd name="connsiteX26" fmla="*/ 486672 w 3572815"/>
              <a:gd name="connsiteY26" fmla="*/ 2184970 h 2526175"/>
              <a:gd name="connsiteX27" fmla="*/ 381640 w 3572815"/>
              <a:gd name="connsiteY27" fmla="*/ 2161934 h 2526175"/>
              <a:gd name="connsiteX28" fmla="*/ 249591 w 3572815"/>
              <a:gd name="connsiteY28" fmla="*/ 2063477 h 2526175"/>
              <a:gd name="connsiteX29" fmla="*/ 284705 w 3572815"/>
              <a:gd name="connsiteY29" fmla="*/ 1807808 h 2526175"/>
              <a:gd name="connsiteX30" fmla="*/ 2593 w 3572815"/>
              <a:gd name="connsiteY30" fmla="*/ 1498065 h 2526175"/>
              <a:gd name="connsiteX31" fmla="*/ 192716 w 3572815"/>
              <a:gd name="connsiteY31" fmla="*/ 1557196 h 2526175"/>
              <a:gd name="connsiteX32" fmla="*/ 138395 w 3572815"/>
              <a:gd name="connsiteY32" fmla="*/ 1430448 h 2526175"/>
              <a:gd name="connsiteX33" fmla="*/ 156502 w 3572815"/>
              <a:gd name="connsiteY33" fmla="*/ 1231271 h 2526175"/>
              <a:gd name="connsiteX34" fmla="*/ 156502 w 3572815"/>
              <a:gd name="connsiteY34" fmla="*/ 915362 h 2526175"/>
              <a:gd name="connsiteX35" fmla="*/ 192716 w 3572815"/>
              <a:gd name="connsiteY35" fmla="*/ 380486 h 2526175"/>
              <a:gd name="connsiteX36" fmla="*/ 944154 w 3572815"/>
              <a:gd name="connsiteY36" fmla="*/ 189642 h 2526175"/>
              <a:gd name="connsiteX37" fmla="*/ 898886 w 3572815"/>
              <a:gd name="connsiteY37" fmla="*/ 162962 h 2526175"/>
              <a:gd name="connsiteX38" fmla="*/ 889833 w 3572815"/>
              <a:gd name="connsiteY38" fmla="*/ 0 h 2526175"/>
              <a:gd name="connsiteX0" fmla="*/ 904522 w 3572815"/>
              <a:gd name="connsiteY0" fmla="*/ 41468 h 2526175"/>
              <a:gd name="connsiteX1" fmla="*/ 889833 w 3572815"/>
              <a:gd name="connsiteY1" fmla="*/ 0 h 2526175"/>
              <a:gd name="connsiteX2" fmla="*/ 2598793 w 3572815"/>
              <a:gd name="connsiteY2" fmla="*/ 5283 h 2526175"/>
              <a:gd name="connsiteX3" fmla="*/ 2656785 w 3572815"/>
              <a:gd name="connsiteY3" fmla="*/ 299594 h 2526175"/>
              <a:gd name="connsiteX4" fmla="*/ 3506867 w 3572815"/>
              <a:gd name="connsiteY4" fmla="*/ 321444 h 2526175"/>
              <a:gd name="connsiteX5" fmla="*/ 3521555 w 3572815"/>
              <a:gd name="connsiteY5" fmla="*/ 1921396 h 2526175"/>
              <a:gd name="connsiteX6" fmla="*/ 3382053 w 3572815"/>
              <a:gd name="connsiteY6" fmla="*/ 2244428 h 2526175"/>
              <a:gd name="connsiteX7" fmla="*/ 3429792 w 3572815"/>
              <a:gd name="connsiteY7" fmla="*/ 2470619 h 2526175"/>
              <a:gd name="connsiteX8" fmla="*/ 3382050 w 3572815"/>
              <a:gd name="connsiteY8" fmla="*/ 2515856 h 2526175"/>
              <a:gd name="connsiteX9" fmla="*/ 3191094 w 3572815"/>
              <a:gd name="connsiteY9" fmla="*/ 2447999 h 2526175"/>
              <a:gd name="connsiteX10" fmla="*/ 3290245 w 3572815"/>
              <a:gd name="connsiteY10" fmla="*/ 2229350 h 2526175"/>
              <a:gd name="connsiteX11" fmla="*/ 3242505 w 3572815"/>
              <a:gd name="connsiteY11" fmla="*/ 2006931 h 2526175"/>
              <a:gd name="connsiteX12" fmla="*/ 3101715 w 3572815"/>
              <a:gd name="connsiteY12" fmla="*/ 1688942 h 2526175"/>
              <a:gd name="connsiteX13" fmla="*/ 2923554 w 3572815"/>
              <a:gd name="connsiteY13" fmla="*/ 1801699 h 2526175"/>
              <a:gd name="connsiteX14" fmla="*/ 2959741 w 3572815"/>
              <a:gd name="connsiteY14" fmla="*/ 2078556 h 2526175"/>
              <a:gd name="connsiteX15" fmla="*/ 2894829 w 3572815"/>
              <a:gd name="connsiteY15" fmla="*/ 2193834 h 2526175"/>
              <a:gd name="connsiteX16" fmla="*/ 2769209 w 3572815"/>
              <a:gd name="connsiteY16" fmla="*/ 2232580 h 2526175"/>
              <a:gd name="connsiteX17" fmla="*/ 2809176 w 3572815"/>
              <a:gd name="connsiteY17" fmla="*/ 2342445 h 2526175"/>
              <a:gd name="connsiteX18" fmla="*/ 2930362 w 3572815"/>
              <a:gd name="connsiteY18" fmla="*/ 2447999 h 2526175"/>
              <a:gd name="connsiteX19" fmla="*/ 2955949 w 3572815"/>
              <a:gd name="connsiteY19" fmla="*/ 2522890 h 2526175"/>
              <a:gd name="connsiteX20" fmla="*/ 1013671 w 3572815"/>
              <a:gd name="connsiteY20" fmla="*/ 2512200 h 2526175"/>
              <a:gd name="connsiteX21" fmla="*/ 986256 w 3572815"/>
              <a:gd name="connsiteY21" fmla="*/ 2277230 h 2526175"/>
              <a:gd name="connsiteX22" fmla="*/ 827913 w 3572815"/>
              <a:gd name="connsiteY22" fmla="*/ 2190798 h 2526175"/>
              <a:gd name="connsiteX23" fmla="*/ 756822 w 3572815"/>
              <a:gd name="connsiteY23" fmla="*/ 2510782 h 2526175"/>
              <a:gd name="connsiteX24" fmla="*/ 371132 w 3572815"/>
              <a:gd name="connsiteY24" fmla="*/ 2513298 h 2526175"/>
              <a:gd name="connsiteX25" fmla="*/ 348743 w 3572815"/>
              <a:gd name="connsiteY25" fmla="*/ 2395222 h 2526175"/>
              <a:gd name="connsiteX26" fmla="*/ 486672 w 3572815"/>
              <a:gd name="connsiteY26" fmla="*/ 2184970 h 2526175"/>
              <a:gd name="connsiteX27" fmla="*/ 381640 w 3572815"/>
              <a:gd name="connsiteY27" fmla="*/ 2161934 h 2526175"/>
              <a:gd name="connsiteX28" fmla="*/ 249591 w 3572815"/>
              <a:gd name="connsiteY28" fmla="*/ 2063477 h 2526175"/>
              <a:gd name="connsiteX29" fmla="*/ 284705 w 3572815"/>
              <a:gd name="connsiteY29" fmla="*/ 1807808 h 2526175"/>
              <a:gd name="connsiteX30" fmla="*/ 2593 w 3572815"/>
              <a:gd name="connsiteY30" fmla="*/ 1498065 h 2526175"/>
              <a:gd name="connsiteX31" fmla="*/ 192716 w 3572815"/>
              <a:gd name="connsiteY31" fmla="*/ 1557196 h 2526175"/>
              <a:gd name="connsiteX32" fmla="*/ 138395 w 3572815"/>
              <a:gd name="connsiteY32" fmla="*/ 1430448 h 2526175"/>
              <a:gd name="connsiteX33" fmla="*/ 156502 w 3572815"/>
              <a:gd name="connsiteY33" fmla="*/ 1231271 h 2526175"/>
              <a:gd name="connsiteX34" fmla="*/ 156502 w 3572815"/>
              <a:gd name="connsiteY34" fmla="*/ 915362 h 2526175"/>
              <a:gd name="connsiteX35" fmla="*/ 192716 w 3572815"/>
              <a:gd name="connsiteY35" fmla="*/ 380486 h 2526175"/>
              <a:gd name="connsiteX36" fmla="*/ 944154 w 3572815"/>
              <a:gd name="connsiteY36" fmla="*/ 189642 h 2526175"/>
              <a:gd name="connsiteX37" fmla="*/ 898886 w 3572815"/>
              <a:gd name="connsiteY37" fmla="*/ 162962 h 2526175"/>
              <a:gd name="connsiteX38" fmla="*/ 904522 w 3572815"/>
              <a:gd name="connsiteY38" fmla="*/ 41468 h 2526175"/>
              <a:gd name="connsiteX0" fmla="*/ 904522 w 3572815"/>
              <a:gd name="connsiteY0" fmla="*/ 36185 h 2520892"/>
              <a:gd name="connsiteX1" fmla="*/ 944917 w 3572815"/>
              <a:gd name="connsiteY1" fmla="*/ 2257 h 2520892"/>
              <a:gd name="connsiteX2" fmla="*/ 2598793 w 3572815"/>
              <a:gd name="connsiteY2" fmla="*/ 0 h 2520892"/>
              <a:gd name="connsiteX3" fmla="*/ 2656785 w 3572815"/>
              <a:gd name="connsiteY3" fmla="*/ 294311 h 2520892"/>
              <a:gd name="connsiteX4" fmla="*/ 3506867 w 3572815"/>
              <a:gd name="connsiteY4" fmla="*/ 316161 h 2520892"/>
              <a:gd name="connsiteX5" fmla="*/ 3521555 w 3572815"/>
              <a:gd name="connsiteY5" fmla="*/ 1916113 h 2520892"/>
              <a:gd name="connsiteX6" fmla="*/ 3382053 w 3572815"/>
              <a:gd name="connsiteY6" fmla="*/ 2239145 h 2520892"/>
              <a:gd name="connsiteX7" fmla="*/ 3429792 w 3572815"/>
              <a:gd name="connsiteY7" fmla="*/ 2465336 h 2520892"/>
              <a:gd name="connsiteX8" fmla="*/ 3382050 w 3572815"/>
              <a:gd name="connsiteY8" fmla="*/ 2510573 h 2520892"/>
              <a:gd name="connsiteX9" fmla="*/ 3191094 w 3572815"/>
              <a:gd name="connsiteY9" fmla="*/ 2442716 h 2520892"/>
              <a:gd name="connsiteX10" fmla="*/ 3290245 w 3572815"/>
              <a:gd name="connsiteY10" fmla="*/ 2224067 h 2520892"/>
              <a:gd name="connsiteX11" fmla="*/ 3242505 w 3572815"/>
              <a:gd name="connsiteY11" fmla="*/ 2001648 h 2520892"/>
              <a:gd name="connsiteX12" fmla="*/ 3101715 w 3572815"/>
              <a:gd name="connsiteY12" fmla="*/ 1683659 h 2520892"/>
              <a:gd name="connsiteX13" fmla="*/ 2923554 w 3572815"/>
              <a:gd name="connsiteY13" fmla="*/ 1796416 h 2520892"/>
              <a:gd name="connsiteX14" fmla="*/ 2959741 w 3572815"/>
              <a:gd name="connsiteY14" fmla="*/ 2073273 h 2520892"/>
              <a:gd name="connsiteX15" fmla="*/ 2894829 w 3572815"/>
              <a:gd name="connsiteY15" fmla="*/ 2188551 h 2520892"/>
              <a:gd name="connsiteX16" fmla="*/ 2769209 w 3572815"/>
              <a:gd name="connsiteY16" fmla="*/ 2227297 h 2520892"/>
              <a:gd name="connsiteX17" fmla="*/ 2809176 w 3572815"/>
              <a:gd name="connsiteY17" fmla="*/ 2337162 h 2520892"/>
              <a:gd name="connsiteX18" fmla="*/ 2930362 w 3572815"/>
              <a:gd name="connsiteY18" fmla="*/ 2442716 h 2520892"/>
              <a:gd name="connsiteX19" fmla="*/ 2955949 w 3572815"/>
              <a:gd name="connsiteY19" fmla="*/ 2517607 h 2520892"/>
              <a:gd name="connsiteX20" fmla="*/ 1013671 w 3572815"/>
              <a:gd name="connsiteY20" fmla="*/ 2506917 h 2520892"/>
              <a:gd name="connsiteX21" fmla="*/ 986256 w 3572815"/>
              <a:gd name="connsiteY21" fmla="*/ 2271947 h 2520892"/>
              <a:gd name="connsiteX22" fmla="*/ 827913 w 3572815"/>
              <a:gd name="connsiteY22" fmla="*/ 2185515 h 2520892"/>
              <a:gd name="connsiteX23" fmla="*/ 756822 w 3572815"/>
              <a:gd name="connsiteY23" fmla="*/ 2505499 h 2520892"/>
              <a:gd name="connsiteX24" fmla="*/ 371132 w 3572815"/>
              <a:gd name="connsiteY24" fmla="*/ 2508015 h 2520892"/>
              <a:gd name="connsiteX25" fmla="*/ 348743 w 3572815"/>
              <a:gd name="connsiteY25" fmla="*/ 2389939 h 2520892"/>
              <a:gd name="connsiteX26" fmla="*/ 486672 w 3572815"/>
              <a:gd name="connsiteY26" fmla="*/ 2179687 h 2520892"/>
              <a:gd name="connsiteX27" fmla="*/ 381640 w 3572815"/>
              <a:gd name="connsiteY27" fmla="*/ 2156651 h 2520892"/>
              <a:gd name="connsiteX28" fmla="*/ 249591 w 3572815"/>
              <a:gd name="connsiteY28" fmla="*/ 2058194 h 2520892"/>
              <a:gd name="connsiteX29" fmla="*/ 284705 w 3572815"/>
              <a:gd name="connsiteY29" fmla="*/ 1802525 h 2520892"/>
              <a:gd name="connsiteX30" fmla="*/ 2593 w 3572815"/>
              <a:gd name="connsiteY30" fmla="*/ 1492782 h 2520892"/>
              <a:gd name="connsiteX31" fmla="*/ 192716 w 3572815"/>
              <a:gd name="connsiteY31" fmla="*/ 1551913 h 2520892"/>
              <a:gd name="connsiteX32" fmla="*/ 138395 w 3572815"/>
              <a:gd name="connsiteY32" fmla="*/ 1425165 h 2520892"/>
              <a:gd name="connsiteX33" fmla="*/ 156502 w 3572815"/>
              <a:gd name="connsiteY33" fmla="*/ 1225988 h 2520892"/>
              <a:gd name="connsiteX34" fmla="*/ 156502 w 3572815"/>
              <a:gd name="connsiteY34" fmla="*/ 910079 h 2520892"/>
              <a:gd name="connsiteX35" fmla="*/ 192716 w 3572815"/>
              <a:gd name="connsiteY35" fmla="*/ 375203 h 2520892"/>
              <a:gd name="connsiteX36" fmla="*/ 944154 w 3572815"/>
              <a:gd name="connsiteY36" fmla="*/ 184359 h 2520892"/>
              <a:gd name="connsiteX37" fmla="*/ 898886 w 3572815"/>
              <a:gd name="connsiteY37" fmla="*/ 157679 h 2520892"/>
              <a:gd name="connsiteX38" fmla="*/ 904522 w 3572815"/>
              <a:gd name="connsiteY38" fmla="*/ 36185 h 2520892"/>
              <a:gd name="connsiteX0" fmla="*/ 898886 w 3572815"/>
              <a:gd name="connsiteY0" fmla="*/ 157679 h 2520892"/>
              <a:gd name="connsiteX1" fmla="*/ 944917 w 3572815"/>
              <a:gd name="connsiteY1" fmla="*/ 2257 h 2520892"/>
              <a:gd name="connsiteX2" fmla="*/ 2598793 w 3572815"/>
              <a:gd name="connsiteY2" fmla="*/ 0 h 2520892"/>
              <a:gd name="connsiteX3" fmla="*/ 2656785 w 3572815"/>
              <a:gd name="connsiteY3" fmla="*/ 294311 h 2520892"/>
              <a:gd name="connsiteX4" fmla="*/ 3506867 w 3572815"/>
              <a:gd name="connsiteY4" fmla="*/ 316161 h 2520892"/>
              <a:gd name="connsiteX5" fmla="*/ 3521555 w 3572815"/>
              <a:gd name="connsiteY5" fmla="*/ 1916113 h 2520892"/>
              <a:gd name="connsiteX6" fmla="*/ 3382053 w 3572815"/>
              <a:gd name="connsiteY6" fmla="*/ 2239145 h 2520892"/>
              <a:gd name="connsiteX7" fmla="*/ 3429792 w 3572815"/>
              <a:gd name="connsiteY7" fmla="*/ 2465336 h 2520892"/>
              <a:gd name="connsiteX8" fmla="*/ 3382050 w 3572815"/>
              <a:gd name="connsiteY8" fmla="*/ 2510573 h 2520892"/>
              <a:gd name="connsiteX9" fmla="*/ 3191094 w 3572815"/>
              <a:gd name="connsiteY9" fmla="*/ 2442716 h 2520892"/>
              <a:gd name="connsiteX10" fmla="*/ 3290245 w 3572815"/>
              <a:gd name="connsiteY10" fmla="*/ 2224067 h 2520892"/>
              <a:gd name="connsiteX11" fmla="*/ 3242505 w 3572815"/>
              <a:gd name="connsiteY11" fmla="*/ 2001648 h 2520892"/>
              <a:gd name="connsiteX12" fmla="*/ 3101715 w 3572815"/>
              <a:gd name="connsiteY12" fmla="*/ 1683659 h 2520892"/>
              <a:gd name="connsiteX13" fmla="*/ 2923554 w 3572815"/>
              <a:gd name="connsiteY13" fmla="*/ 1796416 h 2520892"/>
              <a:gd name="connsiteX14" fmla="*/ 2959741 w 3572815"/>
              <a:gd name="connsiteY14" fmla="*/ 2073273 h 2520892"/>
              <a:gd name="connsiteX15" fmla="*/ 2894829 w 3572815"/>
              <a:gd name="connsiteY15" fmla="*/ 2188551 h 2520892"/>
              <a:gd name="connsiteX16" fmla="*/ 2769209 w 3572815"/>
              <a:gd name="connsiteY16" fmla="*/ 2227297 h 2520892"/>
              <a:gd name="connsiteX17" fmla="*/ 2809176 w 3572815"/>
              <a:gd name="connsiteY17" fmla="*/ 2337162 h 2520892"/>
              <a:gd name="connsiteX18" fmla="*/ 2930362 w 3572815"/>
              <a:gd name="connsiteY18" fmla="*/ 2442716 h 2520892"/>
              <a:gd name="connsiteX19" fmla="*/ 2955949 w 3572815"/>
              <a:gd name="connsiteY19" fmla="*/ 2517607 h 2520892"/>
              <a:gd name="connsiteX20" fmla="*/ 1013671 w 3572815"/>
              <a:gd name="connsiteY20" fmla="*/ 2506917 h 2520892"/>
              <a:gd name="connsiteX21" fmla="*/ 986256 w 3572815"/>
              <a:gd name="connsiteY21" fmla="*/ 2271947 h 2520892"/>
              <a:gd name="connsiteX22" fmla="*/ 827913 w 3572815"/>
              <a:gd name="connsiteY22" fmla="*/ 2185515 h 2520892"/>
              <a:gd name="connsiteX23" fmla="*/ 756822 w 3572815"/>
              <a:gd name="connsiteY23" fmla="*/ 2505499 h 2520892"/>
              <a:gd name="connsiteX24" fmla="*/ 371132 w 3572815"/>
              <a:gd name="connsiteY24" fmla="*/ 2508015 h 2520892"/>
              <a:gd name="connsiteX25" fmla="*/ 348743 w 3572815"/>
              <a:gd name="connsiteY25" fmla="*/ 2389939 h 2520892"/>
              <a:gd name="connsiteX26" fmla="*/ 486672 w 3572815"/>
              <a:gd name="connsiteY26" fmla="*/ 2179687 h 2520892"/>
              <a:gd name="connsiteX27" fmla="*/ 381640 w 3572815"/>
              <a:gd name="connsiteY27" fmla="*/ 2156651 h 2520892"/>
              <a:gd name="connsiteX28" fmla="*/ 249591 w 3572815"/>
              <a:gd name="connsiteY28" fmla="*/ 2058194 h 2520892"/>
              <a:gd name="connsiteX29" fmla="*/ 284705 w 3572815"/>
              <a:gd name="connsiteY29" fmla="*/ 1802525 h 2520892"/>
              <a:gd name="connsiteX30" fmla="*/ 2593 w 3572815"/>
              <a:gd name="connsiteY30" fmla="*/ 1492782 h 2520892"/>
              <a:gd name="connsiteX31" fmla="*/ 192716 w 3572815"/>
              <a:gd name="connsiteY31" fmla="*/ 1551913 h 2520892"/>
              <a:gd name="connsiteX32" fmla="*/ 138395 w 3572815"/>
              <a:gd name="connsiteY32" fmla="*/ 1425165 h 2520892"/>
              <a:gd name="connsiteX33" fmla="*/ 156502 w 3572815"/>
              <a:gd name="connsiteY33" fmla="*/ 1225988 h 2520892"/>
              <a:gd name="connsiteX34" fmla="*/ 156502 w 3572815"/>
              <a:gd name="connsiteY34" fmla="*/ 910079 h 2520892"/>
              <a:gd name="connsiteX35" fmla="*/ 192716 w 3572815"/>
              <a:gd name="connsiteY35" fmla="*/ 375203 h 2520892"/>
              <a:gd name="connsiteX36" fmla="*/ 944154 w 3572815"/>
              <a:gd name="connsiteY36" fmla="*/ 184359 h 2520892"/>
              <a:gd name="connsiteX37" fmla="*/ 898886 w 3572815"/>
              <a:gd name="connsiteY37" fmla="*/ 157679 h 2520892"/>
              <a:gd name="connsiteX0" fmla="*/ 944154 w 3572815"/>
              <a:gd name="connsiteY0" fmla="*/ 184359 h 2520892"/>
              <a:gd name="connsiteX1" fmla="*/ 944917 w 3572815"/>
              <a:gd name="connsiteY1" fmla="*/ 2257 h 2520892"/>
              <a:gd name="connsiteX2" fmla="*/ 2598793 w 3572815"/>
              <a:gd name="connsiteY2" fmla="*/ 0 h 2520892"/>
              <a:gd name="connsiteX3" fmla="*/ 2656785 w 3572815"/>
              <a:gd name="connsiteY3" fmla="*/ 294311 h 2520892"/>
              <a:gd name="connsiteX4" fmla="*/ 3506867 w 3572815"/>
              <a:gd name="connsiteY4" fmla="*/ 316161 h 2520892"/>
              <a:gd name="connsiteX5" fmla="*/ 3521555 w 3572815"/>
              <a:gd name="connsiteY5" fmla="*/ 1916113 h 2520892"/>
              <a:gd name="connsiteX6" fmla="*/ 3382053 w 3572815"/>
              <a:gd name="connsiteY6" fmla="*/ 2239145 h 2520892"/>
              <a:gd name="connsiteX7" fmla="*/ 3429792 w 3572815"/>
              <a:gd name="connsiteY7" fmla="*/ 2465336 h 2520892"/>
              <a:gd name="connsiteX8" fmla="*/ 3382050 w 3572815"/>
              <a:gd name="connsiteY8" fmla="*/ 2510573 h 2520892"/>
              <a:gd name="connsiteX9" fmla="*/ 3191094 w 3572815"/>
              <a:gd name="connsiteY9" fmla="*/ 2442716 h 2520892"/>
              <a:gd name="connsiteX10" fmla="*/ 3290245 w 3572815"/>
              <a:gd name="connsiteY10" fmla="*/ 2224067 h 2520892"/>
              <a:gd name="connsiteX11" fmla="*/ 3242505 w 3572815"/>
              <a:gd name="connsiteY11" fmla="*/ 2001648 h 2520892"/>
              <a:gd name="connsiteX12" fmla="*/ 3101715 w 3572815"/>
              <a:gd name="connsiteY12" fmla="*/ 1683659 h 2520892"/>
              <a:gd name="connsiteX13" fmla="*/ 2923554 w 3572815"/>
              <a:gd name="connsiteY13" fmla="*/ 1796416 h 2520892"/>
              <a:gd name="connsiteX14" fmla="*/ 2959741 w 3572815"/>
              <a:gd name="connsiteY14" fmla="*/ 2073273 h 2520892"/>
              <a:gd name="connsiteX15" fmla="*/ 2894829 w 3572815"/>
              <a:gd name="connsiteY15" fmla="*/ 2188551 h 2520892"/>
              <a:gd name="connsiteX16" fmla="*/ 2769209 w 3572815"/>
              <a:gd name="connsiteY16" fmla="*/ 2227297 h 2520892"/>
              <a:gd name="connsiteX17" fmla="*/ 2809176 w 3572815"/>
              <a:gd name="connsiteY17" fmla="*/ 2337162 h 2520892"/>
              <a:gd name="connsiteX18" fmla="*/ 2930362 w 3572815"/>
              <a:gd name="connsiteY18" fmla="*/ 2442716 h 2520892"/>
              <a:gd name="connsiteX19" fmla="*/ 2955949 w 3572815"/>
              <a:gd name="connsiteY19" fmla="*/ 2517607 h 2520892"/>
              <a:gd name="connsiteX20" fmla="*/ 1013671 w 3572815"/>
              <a:gd name="connsiteY20" fmla="*/ 2506917 h 2520892"/>
              <a:gd name="connsiteX21" fmla="*/ 986256 w 3572815"/>
              <a:gd name="connsiteY21" fmla="*/ 2271947 h 2520892"/>
              <a:gd name="connsiteX22" fmla="*/ 827913 w 3572815"/>
              <a:gd name="connsiteY22" fmla="*/ 2185515 h 2520892"/>
              <a:gd name="connsiteX23" fmla="*/ 756822 w 3572815"/>
              <a:gd name="connsiteY23" fmla="*/ 2505499 h 2520892"/>
              <a:gd name="connsiteX24" fmla="*/ 371132 w 3572815"/>
              <a:gd name="connsiteY24" fmla="*/ 2508015 h 2520892"/>
              <a:gd name="connsiteX25" fmla="*/ 348743 w 3572815"/>
              <a:gd name="connsiteY25" fmla="*/ 2389939 h 2520892"/>
              <a:gd name="connsiteX26" fmla="*/ 486672 w 3572815"/>
              <a:gd name="connsiteY26" fmla="*/ 2179687 h 2520892"/>
              <a:gd name="connsiteX27" fmla="*/ 381640 w 3572815"/>
              <a:gd name="connsiteY27" fmla="*/ 2156651 h 2520892"/>
              <a:gd name="connsiteX28" fmla="*/ 249591 w 3572815"/>
              <a:gd name="connsiteY28" fmla="*/ 2058194 h 2520892"/>
              <a:gd name="connsiteX29" fmla="*/ 284705 w 3572815"/>
              <a:gd name="connsiteY29" fmla="*/ 1802525 h 2520892"/>
              <a:gd name="connsiteX30" fmla="*/ 2593 w 3572815"/>
              <a:gd name="connsiteY30" fmla="*/ 1492782 h 2520892"/>
              <a:gd name="connsiteX31" fmla="*/ 192716 w 3572815"/>
              <a:gd name="connsiteY31" fmla="*/ 1551913 h 2520892"/>
              <a:gd name="connsiteX32" fmla="*/ 138395 w 3572815"/>
              <a:gd name="connsiteY32" fmla="*/ 1425165 h 2520892"/>
              <a:gd name="connsiteX33" fmla="*/ 156502 w 3572815"/>
              <a:gd name="connsiteY33" fmla="*/ 1225988 h 2520892"/>
              <a:gd name="connsiteX34" fmla="*/ 156502 w 3572815"/>
              <a:gd name="connsiteY34" fmla="*/ 910079 h 2520892"/>
              <a:gd name="connsiteX35" fmla="*/ 192716 w 3572815"/>
              <a:gd name="connsiteY35" fmla="*/ 375203 h 2520892"/>
              <a:gd name="connsiteX36" fmla="*/ 944154 w 3572815"/>
              <a:gd name="connsiteY36" fmla="*/ 184359 h 2520892"/>
              <a:gd name="connsiteX0" fmla="*/ 944154 w 3572815"/>
              <a:gd name="connsiteY0" fmla="*/ 184359 h 2520892"/>
              <a:gd name="connsiteX1" fmla="*/ 944917 w 3572815"/>
              <a:gd name="connsiteY1" fmla="*/ 2257 h 2520892"/>
              <a:gd name="connsiteX2" fmla="*/ 2598793 w 3572815"/>
              <a:gd name="connsiteY2" fmla="*/ 0 h 2520892"/>
              <a:gd name="connsiteX3" fmla="*/ 2656785 w 3572815"/>
              <a:gd name="connsiteY3" fmla="*/ 294311 h 2520892"/>
              <a:gd name="connsiteX4" fmla="*/ 3506867 w 3572815"/>
              <a:gd name="connsiteY4" fmla="*/ 316161 h 2520892"/>
              <a:gd name="connsiteX5" fmla="*/ 3521555 w 3572815"/>
              <a:gd name="connsiteY5" fmla="*/ 1916113 h 2520892"/>
              <a:gd name="connsiteX6" fmla="*/ 3382053 w 3572815"/>
              <a:gd name="connsiteY6" fmla="*/ 2239145 h 2520892"/>
              <a:gd name="connsiteX7" fmla="*/ 3429792 w 3572815"/>
              <a:gd name="connsiteY7" fmla="*/ 2465336 h 2520892"/>
              <a:gd name="connsiteX8" fmla="*/ 3382050 w 3572815"/>
              <a:gd name="connsiteY8" fmla="*/ 2510573 h 2520892"/>
              <a:gd name="connsiteX9" fmla="*/ 3191094 w 3572815"/>
              <a:gd name="connsiteY9" fmla="*/ 2442716 h 2520892"/>
              <a:gd name="connsiteX10" fmla="*/ 3290245 w 3572815"/>
              <a:gd name="connsiteY10" fmla="*/ 2224067 h 2520892"/>
              <a:gd name="connsiteX11" fmla="*/ 3242505 w 3572815"/>
              <a:gd name="connsiteY11" fmla="*/ 2001648 h 2520892"/>
              <a:gd name="connsiteX12" fmla="*/ 3101715 w 3572815"/>
              <a:gd name="connsiteY12" fmla="*/ 1683659 h 2520892"/>
              <a:gd name="connsiteX13" fmla="*/ 2923554 w 3572815"/>
              <a:gd name="connsiteY13" fmla="*/ 1796416 h 2520892"/>
              <a:gd name="connsiteX14" fmla="*/ 2959741 w 3572815"/>
              <a:gd name="connsiteY14" fmla="*/ 2073273 h 2520892"/>
              <a:gd name="connsiteX15" fmla="*/ 2894829 w 3572815"/>
              <a:gd name="connsiteY15" fmla="*/ 2188551 h 2520892"/>
              <a:gd name="connsiteX16" fmla="*/ 2769209 w 3572815"/>
              <a:gd name="connsiteY16" fmla="*/ 2227297 h 2520892"/>
              <a:gd name="connsiteX17" fmla="*/ 2809176 w 3572815"/>
              <a:gd name="connsiteY17" fmla="*/ 2337162 h 2520892"/>
              <a:gd name="connsiteX18" fmla="*/ 2930362 w 3572815"/>
              <a:gd name="connsiteY18" fmla="*/ 2442716 h 2520892"/>
              <a:gd name="connsiteX19" fmla="*/ 2955949 w 3572815"/>
              <a:gd name="connsiteY19" fmla="*/ 2517607 h 2520892"/>
              <a:gd name="connsiteX20" fmla="*/ 1013671 w 3572815"/>
              <a:gd name="connsiteY20" fmla="*/ 2506917 h 2520892"/>
              <a:gd name="connsiteX21" fmla="*/ 986256 w 3572815"/>
              <a:gd name="connsiteY21" fmla="*/ 2271947 h 2520892"/>
              <a:gd name="connsiteX22" fmla="*/ 827913 w 3572815"/>
              <a:gd name="connsiteY22" fmla="*/ 2185515 h 2520892"/>
              <a:gd name="connsiteX23" fmla="*/ 756822 w 3572815"/>
              <a:gd name="connsiteY23" fmla="*/ 2505499 h 2520892"/>
              <a:gd name="connsiteX24" fmla="*/ 371132 w 3572815"/>
              <a:gd name="connsiteY24" fmla="*/ 2508015 h 2520892"/>
              <a:gd name="connsiteX25" fmla="*/ 348743 w 3572815"/>
              <a:gd name="connsiteY25" fmla="*/ 2389939 h 2520892"/>
              <a:gd name="connsiteX26" fmla="*/ 486672 w 3572815"/>
              <a:gd name="connsiteY26" fmla="*/ 2179687 h 2520892"/>
              <a:gd name="connsiteX27" fmla="*/ 381640 w 3572815"/>
              <a:gd name="connsiteY27" fmla="*/ 2156651 h 2520892"/>
              <a:gd name="connsiteX28" fmla="*/ 249591 w 3572815"/>
              <a:gd name="connsiteY28" fmla="*/ 2058194 h 2520892"/>
              <a:gd name="connsiteX29" fmla="*/ 284705 w 3572815"/>
              <a:gd name="connsiteY29" fmla="*/ 1802525 h 2520892"/>
              <a:gd name="connsiteX30" fmla="*/ 2593 w 3572815"/>
              <a:gd name="connsiteY30" fmla="*/ 1492782 h 2520892"/>
              <a:gd name="connsiteX31" fmla="*/ 192716 w 3572815"/>
              <a:gd name="connsiteY31" fmla="*/ 1551913 h 2520892"/>
              <a:gd name="connsiteX32" fmla="*/ 138395 w 3572815"/>
              <a:gd name="connsiteY32" fmla="*/ 1425165 h 2520892"/>
              <a:gd name="connsiteX33" fmla="*/ 156502 w 3572815"/>
              <a:gd name="connsiteY33" fmla="*/ 1225988 h 2520892"/>
              <a:gd name="connsiteX34" fmla="*/ 156502 w 3572815"/>
              <a:gd name="connsiteY34" fmla="*/ 910079 h 2520892"/>
              <a:gd name="connsiteX35" fmla="*/ 192716 w 3572815"/>
              <a:gd name="connsiteY35" fmla="*/ 375203 h 2520892"/>
              <a:gd name="connsiteX36" fmla="*/ 944154 w 3572815"/>
              <a:gd name="connsiteY36" fmla="*/ 184359 h 2520892"/>
              <a:gd name="connsiteX0" fmla="*/ 944154 w 3572815"/>
              <a:gd name="connsiteY0" fmla="*/ 184359 h 2520892"/>
              <a:gd name="connsiteX1" fmla="*/ 944917 w 3572815"/>
              <a:gd name="connsiteY1" fmla="*/ 2257 h 2520892"/>
              <a:gd name="connsiteX2" fmla="*/ 2598793 w 3572815"/>
              <a:gd name="connsiteY2" fmla="*/ 0 h 2520892"/>
              <a:gd name="connsiteX3" fmla="*/ 2656785 w 3572815"/>
              <a:gd name="connsiteY3" fmla="*/ 294311 h 2520892"/>
              <a:gd name="connsiteX4" fmla="*/ 3506867 w 3572815"/>
              <a:gd name="connsiteY4" fmla="*/ 316161 h 2520892"/>
              <a:gd name="connsiteX5" fmla="*/ 3521555 w 3572815"/>
              <a:gd name="connsiteY5" fmla="*/ 1916113 h 2520892"/>
              <a:gd name="connsiteX6" fmla="*/ 3382053 w 3572815"/>
              <a:gd name="connsiteY6" fmla="*/ 2239145 h 2520892"/>
              <a:gd name="connsiteX7" fmla="*/ 3429792 w 3572815"/>
              <a:gd name="connsiteY7" fmla="*/ 2465336 h 2520892"/>
              <a:gd name="connsiteX8" fmla="*/ 3382050 w 3572815"/>
              <a:gd name="connsiteY8" fmla="*/ 2510573 h 2520892"/>
              <a:gd name="connsiteX9" fmla="*/ 3191094 w 3572815"/>
              <a:gd name="connsiteY9" fmla="*/ 2442716 h 2520892"/>
              <a:gd name="connsiteX10" fmla="*/ 3290245 w 3572815"/>
              <a:gd name="connsiteY10" fmla="*/ 2224067 h 2520892"/>
              <a:gd name="connsiteX11" fmla="*/ 3242505 w 3572815"/>
              <a:gd name="connsiteY11" fmla="*/ 2001648 h 2520892"/>
              <a:gd name="connsiteX12" fmla="*/ 3101715 w 3572815"/>
              <a:gd name="connsiteY12" fmla="*/ 1683659 h 2520892"/>
              <a:gd name="connsiteX13" fmla="*/ 2923554 w 3572815"/>
              <a:gd name="connsiteY13" fmla="*/ 1796416 h 2520892"/>
              <a:gd name="connsiteX14" fmla="*/ 2959741 w 3572815"/>
              <a:gd name="connsiteY14" fmla="*/ 2073273 h 2520892"/>
              <a:gd name="connsiteX15" fmla="*/ 2894829 w 3572815"/>
              <a:gd name="connsiteY15" fmla="*/ 2188551 h 2520892"/>
              <a:gd name="connsiteX16" fmla="*/ 2769209 w 3572815"/>
              <a:gd name="connsiteY16" fmla="*/ 2227297 h 2520892"/>
              <a:gd name="connsiteX17" fmla="*/ 2809176 w 3572815"/>
              <a:gd name="connsiteY17" fmla="*/ 2337162 h 2520892"/>
              <a:gd name="connsiteX18" fmla="*/ 2930362 w 3572815"/>
              <a:gd name="connsiteY18" fmla="*/ 2442716 h 2520892"/>
              <a:gd name="connsiteX19" fmla="*/ 2955949 w 3572815"/>
              <a:gd name="connsiteY19" fmla="*/ 2517607 h 2520892"/>
              <a:gd name="connsiteX20" fmla="*/ 1013671 w 3572815"/>
              <a:gd name="connsiteY20" fmla="*/ 2506917 h 2520892"/>
              <a:gd name="connsiteX21" fmla="*/ 986256 w 3572815"/>
              <a:gd name="connsiteY21" fmla="*/ 2271947 h 2520892"/>
              <a:gd name="connsiteX22" fmla="*/ 827913 w 3572815"/>
              <a:gd name="connsiteY22" fmla="*/ 2185515 h 2520892"/>
              <a:gd name="connsiteX23" fmla="*/ 756822 w 3572815"/>
              <a:gd name="connsiteY23" fmla="*/ 2505499 h 2520892"/>
              <a:gd name="connsiteX24" fmla="*/ 371132 w 3572815"/>
              <a:gd name="connsiteY24" fmla="*/ 2508015 h 2520892"/>
              <a:gd name="connsiteX25" fmla="*/ 348743 w 3572815"/>
              <a:gd name="connsiteY25" fmla="*/ 2389939 h 2520892"/>
              <a:gd name="connsiteX26" fmla="*/ 486672 w 3572815"/>
              <a:gd name="connsiteY26" fmla="*/ 2179687 h 2520892"/>
              <a:gd name="connsiteX27" fmla="*/ 381640 w 3572815"/>
              <a:gd name="connsiteY27" fmla="*/ 2156651 h 2520892"/>
              <a:gd name="connsiteX28" fmla="*/ 249591 w 3572815"/>
              <a:gd name="connsiteY28" fmla="*/ 2058194 h 2520892"/>
              <a:gd name="connsiteX29" fmla="*/ 284705 w 3572815"/>
              <a:gd name="connsiteY29" fmla="*/ 1802525 h 2520892"/>
              <a:gd name="connsiteX30" fmla="*/ 2593 w 3572815"/>
              <a:gd name="connsiteY30" fmla="*/ 1492782 h 2520892"/>
              <a:gd name="connsiteX31" fmla="*/ 192716 w 3572815"/>
              <a:gd name="connsiteY31" fmla="*/ 1551913 h 2520892"/>
              <a:gd name="connsiteX32" fmla="*/ 138395 w 3572815"/>
              <a:gd name="connsiteY32" fmla="*/ 1425165 h 2520892"/>
              <a:gd name="connsiteX33" fmla="*/ 156502 w 3572815"/>
              <a:gd name="connsiteY33" fmla="*/ 1225988 h 2520892"/>
              <a:gd name="connsiteX34" fmla="*/ 156502 w 3572815"/>
              <a:gd name="connsiteY34" fmla="*/ 910079 h 2520892"/>
              <a:gd name="connsiteX35" fmla="*/ 192716 w 3572815"/>
              <a:gd name="connsiteY35" fmla="*/ 375203 h 2520892"/>
              <a:gd name="connsiteX36" fmla="*/ 944154 w 3572815"/>
              <a:gd name="connsiteY36" fmla="*/ 184359 h 2520892"/>
              <a:gd name="connsiteX0" fmla="*/ 944154 w 3572815"/>
              <a:gd name="connsiteY0" fmla="*/ 184359 h 2520892"/>
              <a:gd name="connsiteX1" fmla="*/ 944917 w 3572815"/>
              <a:gd name="connsiteY1" fmla="*/ 2257 h 2520892"/>
              <a:gd name="connsiteX2" fmla="*/ 2565742 w 3572815"/>
              <a:gd name="connsiteY2" fmla="*/ 0 h 2520892"/>
              <a:gd name="connsiteX3" fmla="*/ 2656785 w 3572815"/>
              <a:gd name="connsiteY3" fmla="*/ 294311 h 2520892"/>
              <a:gd name="connsiteX4" fmla="*/ 3506867 w 3572815"/>
              <a:gd name="connsiteY4" fmla="*/ 316161 h 2520892"/>
              <a:gd name="connsiteX5" fmla="*/ 3521555 w 3572815"/>
              <a:gd name="connsiteY5" fmla="*/ 1916113 h 2520892"/>
              <a:gd name="connsiteX6" fmla="*/ 3382053 w 3572815"/>
              <a:gd name="connsiteY6" fmla="*/ 2239145 h 2520892"/>
              <a:gd name="connsiteX7" fmla="*/ 3429792 w 3572815"/>
              <a:gd name="connsiteY7" fmla="*/ 2465336 h 2520892"/>
              <a:gd name="connsiteX8" fmla="*/ 3382050 w 3572815"/>
              <a:gd name="connsiteY8" fmla="*/ 2510573 h 2520892"/>
              <a:gd name="connsiteX9" fmla="*/ 3191094 w 3572815"/>
              <a:gd name="connsiteY9" fmla="*/ 2442716 h 2520892"/>
              <a:gd name="connsiteX10" fmla="*/ 3290245 w 3572815"/>
              <a:gd name="connsiteY10" fmla="*/ 2224067 h 2520892"/>
              <a:gd name="connsiteX11" fmla="*/ 3242505 w 3572815"/>
              <a:gd name="connsiteY11" fmla="*/ 2001648 h 2520892"/>
              <a:gd name="connsiteX12" fmla="*/ 3101715 w 3572815"/>
              <a:gd name="connsiteY12" fmla="*/ 1683659 h 2520892"/>
              <a:gd name="connsiteX13" fmla="*/ 2923554 w 3572815"/>
              <a:gd name="connsiteY13" fmla="*/ 1796416 h 2520892"/>
              <a:gd name="connsiteX14" fmla="*/ 2959741 w 3572815"/>
              <a:gd name="connsiteY14" fmla="*/ 2073273 h 2520892"/>
              <a:gd name="connsiteX15" fmla="*/ 2894829 w 3572815"/>
              <a:gd name="connsiteY15" fmla="*/ 2188551 h 2520892"/>
              <a:gd name="connsiteX16" fmla="*/ 2769209 w 3572815"/>
              <a:gd name="connsiteY16" fmla="*/ 2227297 h 2520892"/>
              <a:gd name="connsiteX17" fmla="*/ 2809176 w 3572815"/>
              <a:gd name="connsiteY17" fmla="*/ 2337162 h 2520892"/>
              <a:gd name="connsiteX18" fmla="*/ 2930362 w 3572815"/>
              <a:gd name="connsiteY18" fmla="*/ 2442716 h 2520892"/>
              <a:gd name="connsiteX19" fmla="*/ 2955949 w 3572815"/>
              <a:gd name="connsiteY19" fmla="*/ 2517607 h 2520892"/>
              <a:gd name="connsiteX20" fmla="*/ 1013671 w 3572815"/>
              <a:gd name="connsiteY20" fmla="*/ 2506917 h 2520892"/>
              <a:gd name="connsiteX21" fmla="*/ 986256 w 3572815"/>
              <a:gd name="connsiteY21" fmla="*/ 2271947 h 2520892"/>
              <a:gd name="connsiteX22" fmla="*/ 827913 w 3572815"/>
              <a:gd name="connsiteY22" fmla="*/ 2185515 h 2520892"/>
              <a:gd name="connsiteX23" fmla="*/ 756822 w 3572815"/>
              <a:gd name="connsiteY23" fmla="*/ 2505499 h 2520892"/>
              <a:gd name="connsiteX24" fmla="*/ 371132 w 3572815"/>
              <a:gd name="connsiteY24" fmla="*/ 2508015 h 2520892"/>
              <a:gd name="connsiteX25" fmla="*/ 348743 w 3572815"/>
              <a:gd name="connsiteY25" fmla="*/ 2389939 h 2520892"/>
              <a:gd name="connsiteX26" fmla="*/ 486672 w 3572815"/>
              <a:gd name="connsiteY26" fmla="*/ 2179687 h 2520892"/>
              <a:gd name="connsiteX27" fmla="*/ 381640 w 3572815"/>
              <a:gd name="connsiteY27" fmla="*/ 2156651 h 2520892"/>
              <a:gd name="connsiteX28" fmla="*/ 249591 w 3572815"/>
              <a:gd name="connsiteY28" fmla="*/ 2058194 h 2520892"/>
              <a:gd name="connsiteX29" fmla="*/ 284705 w 3572815"/>
              <a:gd name="connsiteY29" fmla="*/ 1802525 h 2520892"/>
              <a:gd name="connsiteX30" fmla="*/ 2593 w 3572815"/>
              <a:gd name="connsiteY30" fmla="*/ 1492782 h 2520892"/>
              <a:gd name="connsiteX31" fmla="*/ 192716 w 3572815"/>
              <a:gd name="connsiteY31" fmla="*/ 1551913 h 2520892"/>
              <a:gd name="connsiteX32" fmla="*/ 138395 w 3572815"/>
              <a:gd name="connsiteY32" fmla="*/ 1425165 h 2520892"/>
              <a:gd name="connsiteX33" fmla="*/ 156502 w 3572815"/>
              <a:gd name="connsiteY33" fmla="*/ 1225988 h 2520892"/>
              <a:gd name="connsiteX34" fmla="*/ 156502 w 3572815"/>
              <a:gd name="connsiteY34" fmla="*/ 910079 h 2520892"/>
              <a:gd name="connsiteX35" fmla="*/ 192716 w 3572815"/>
              <a:gd name="connsiteY35" fmla="*/ 375203 h 2520892"/>
              <a:gd name="connsiteX36" fmla="*/ 944154 w 3572815"/>
              <a:gd name="connsiteY36" fmla="*/ 184359 h 2520892"/>
              <a:gd name="connsiteX0" fmla="*/ 944154 w 3572815"/>
              <a:gd name="connsiteY0" fmla="*/ 184359 h 2520892"/>
              <a:gd name="connsiteX1" fmla="*/ 944917 w 3572815"/>
              <a:gd name="connsiteY1" fmla="*/ 2257 h 2520892"/>
              <a:gd name="connsiteX2" fmla="*/ 2565742 w 3572815"/>
              <a:gd name="connsiteY2" fmla="*/ 0 h 2520892"/>
              <a:gd name="connsiteX3" fmla="*/ 2656785 w 3572815"/>
              <a:gd name="connsiteY3" fmla="*/ 294311 h 2520892"/>
              <a:gd name="connsiteX4" fmla="*/ 3506867 w 3572815"/>
              <a:gd name="connsiteY4" fmla="*/ 316161 h 2520892"/>
              <a:gd name="connsiteX5" fmla="*/ 3521555 w 3572815"/>
              <a:gd name="connsiteY5" fmla="*/ 1916113 h 2520892"/>
              <a:gd name="connsiteX6" fmla="*/ 3382053 w 3572815"/>
              <a:gd name="connsiteY6" fmla="*/ 2239145 h 2520892"/>
              <a:gd name="connsiteX7" fmla="*/ 3429792 w 3572815"/>
              <a:gd name="connsiteY7" fmla="*/ 2465336 h 2520892"/>
              <a:gd name="connsiteX8" fmla="*/ 3382050 w 3572815"/>
              <a:gd name="connsiteY8" fmla="*/ 2510573 h 2520892"/>
              <a:gd name="connsiteX9" fmla="*/ 3191094 w 3572815"/>
              <a:gd name="connsiteY9" fmla="*/ 2442716 h 2520892"/>
              <a:gd name="connsiteX10" fmla="*/ 3290245 w 3572815"/>
              <a:gd name="connsiteY10" fmla="*/ 2224067 h 2520892"/>
              <a:gd name="connsiteX11" fmla="*/ 3242505 w 3572815"/>
              <a:gd name="connsiteY11" fmla="*/ 2001648 h 2520892"/>
              <a:gd name="connsiteX12" fmla="*/ 3101715 w 3572815"/>
              <a:gd name="connsiteY12" fmla="*/ 1683659 h 2520892"/>
              <a:gd name="connsiteX13" fmla="*/ 2923554 w 3572815"/>
              <a:gd name="connsiteY13" fmla="*/ 1796416 h 2520892"/>
              <a:gd name="connsiteX14" fmla="*/ 2959741 w 3572815"/>
              <a:gd name="connsiteY14" fmla="*/ 2073273 h 2520892"/>
              <a:gd name="connsiteX15" fmla="*/ 2894829 w 3572815"/>
              <a:gd name="connsiteY15" fmla="*/ 2188551 h 2520892"/>
              <a:gd name="connsiteX16" fmla="*/ 2769209 w 3572815"/>
              <a:gd name="connsiteY16" fmla="*/ 2227297 h 2520892"/>
              <a:gd name="connsiteX17" fmla="*/ 2809176 w 3572815"/>
              <a:gd name="connsiteY17" fmla="*/ 2337162 h 2520892"/>
              <a:gd name="connsiteX18" fmla="*/ 2930362 w 3572815"/>
              <a:gd name="connsiteY18" fmla="*/ 2442716 h 2520892"/>
              <a:gd name="connsiteX19" fmla="*/ 2955949 w 3572815"/>
              <a:gd name="connsiteY19" fmla="*/ 2517607 h 2520892"/>
              <a:gd name="connsiteX20" fmla="*/ 1013671 w 3572815"/>
              <a:gd name="connsiteY20" fmla="*/ 2506917 h 2520892"/>
              <a:gd name="connsiteX21" fmla="*/ 986256 w 3572815"/>
              <a:gd name="connsiteY21" fmla="*/ 2271947 h 2520892"/>
              <a:gd name="connsiteX22" fmla="*/ 827913 w 3572815"/>
              <a:gd name="connsiteY22" fmla="*/ 2185515 h 2520892"/>
              <a:gd name="connsiteX23" fmla="*/ 756822 w 3572815"/>
              <a:gd name="connsiteY23" fmla="*/ 2505499 h 2520892"/>
              <a:gd name="connsiteX24" fmla="*/ 371132 w 3572815"/>
              <a:gd name="connsiteY24" fmla="*/ 2508015 h 2520892"/>
              <a:gd name="connsiteX25" fmla="*/ 348743 w 3572815"/>
              <a:gd name="connsiteY25" fmla="*/ 2389939 h 2520892"/>
              <a:gd name="connsiteX26" fmla="*/ 486672 w 3572815"/>
              <a:gd name="connsiteY26" fmla="*/ 2179687 h 2520892"/>
              <a:gd name="connsiteX27" fmla="*/ 381640 w 3572815"/>
              <a:gd name="connsiteY27" fmla="*/ 2156651 h 2520892"/>
              <a:gd name="connsiteX28" fmla="*/ 249591 w 3572815"/>
              <a:gd name="connsiteY28" fmla="*/ 2058194 h 2520892"/>
              <a:gd name="connsiteX29" fmla="*/ 284705 w 3572815"/>
              <a:gd name="connsiteY29" fmla="*/ 1802525 h 2520892"/>
              <a:gd name="connsiteX30" fmla="*/ 2593 w 3572815"/>
              <a:gd name="connsiteY30" fmla="*/ 1492782 h 2520892"/>
              <a:gd name="connsiteX31" fmla="*/ 192716 w 3572815"/>
              <a:gd name="connsiteY31" fmla="*/ 1551913 h 2520892"/>
              <a:gd name="connsiteX32" fmla="*/ 138395 w 3572815"/>
              <a:gd name="connsiteY32" fmla="*/ 1425165 h 2520892"/>
              <a:gd name="connsiteX33" fmla="*/ 156502 w 3572815"/>
              <a:gd name="connsiteY33" fmla="*/ 1225988 h 2520892"/>
              <a:gd name="connsiteX34" fmla="*/ 156502 w 3572815"/>
              <a:gd name="connsiteY34" fmla="*/ 910079 h 2520892"/>
              <a:gd name="connsiteX35" fmla="*/ 192716 w 3572815"/>
              <a:gd name="connsiteY35" fmla="*/ 375203 h 2520892"/>
              <a:gd name="connsiteX36" fmla="*/ 944154 w 3572815"/>
              <a:gd name="connsiteY36" fmla="*/ 184359 h 2520892"/>
              <a:gd name="connsiteX0" fmla="*/ 944154 w 3572815"/>
              <a:gd name="connsiteY0" fmla="*/ 184359 h 2520892"/>
              <a:gd name="connsiteX1" fmla="*/ 944917 w 3572815"/>
              <a:gd name="connsiteY1" fmla="*/ 2257 h 2520892"/>
              <a:gd name="connsiteX2" fmla="*/ 2565742 w 3572815"/>
              <a:gd name="connsiteY2" fmla="*/ 0 h 2520892"/>
              <a:gd name="connsiteX3" fmla="*/ 2656785 w 3572815"/>
              <a:gd name="connsiteY3" fmla="*/ 294311 h 2520892"/>
              <a:gd name="connsiteX4" fmla="*/ 3506867 w 3572815"/>
              <a:gd name="connsiteY4" fmla="*/ 316161 h 2520892"/>
              <a:gd name="connsiteX5" fmla="*/ 3521555 w 3572815"/>
              <a:gd name="connsiteY5" fmla="*/ 1916113 h 2520892"/>
              <a:gd name="connsiteX6" fmla="*/ 3382053 w 3572815"/>
              <a:gd name="connsiteY6" fmla="*/ 2239145 h 2520892"/>
              <a:gd name="connsiteX7" fmla="*/ 3429792 w 3572815"/>
              <a:gd name="connsiteY7" fmla="*/ 2465336 h 2520892"/>
              <a:gd name="connsiteX8" fmla="*/ 3382050 w 3572815"/>
              <a:gd name="connsiteY8" fmla="*/ 2510573 h 2520892"/>
              <a:gd name="connsiteX9" fmla="*/ 3191094 w 3572815"/>
              <a:gd name="connsiteY9" fmla="*/ 2442716 h 2520892"/>
              <a:gd name="connsiteX10" fmla="*/ 3290245 w 3572815"/>
              <a:gd name="connsiteY10" fmla="*/ 2224067 h 2520892"/>
              <a:gd name="connsiteX11" fmla="*/ 3242505 w 3572815"/>
              <a:gd name="connsiteY11" fmla="*/ 2001648 h 2520892"/>
              <a:gd name="connsiteX12" fmla="*/ 3101715 w 3572815"/>
              <a:gd name="connsiteY12" fmla="*/ 1683659 h 2520892"/>
              <a:gd name="connsiteX13" fmla="*/ 2923554 w 3572815"/>
              <a:gd name="connsiteY13" fmla="*/ 1796416 h 2520892"/>
              <a:gd name="connsiteX14" fmla="*/ 2959741 w 3572815"/>
              <a:gd name="connsiteY14" fmla="*/ 2073273 h 2520892"/>
              <a:gd name="connsiteX15" fmla="*/ 2894829 w 3572815"/>
              <a:gd name="connsiteY15" fmla="*/ 2188551 h 2520892"/>
              <a:gd name="connsiteX16" fmla="*/ 2769209 w 3572815"/>
              <a:gd name="connsiteY16" fmla="*/ 2227297 h 2520892"/>
              <a:gd name="connsiteX17" fmla="*/ 2809176 w 3572815"/>
              <a:gd name="connsiteY17" fmla="*/ 2337162 h 2520892"/>
              <a:gd name="connsiteX18" fmla="*/ 2930362 w 3572815"/>
              <a:gd name="connsiteY18" fmla="*/ 2442716 h 2520892"/>
              <a:gd name="connsiteX19" fmla="*/ 2955949 w 3572815"/>
              <a:gd name="connsiteY19" fmla="*/ 2517607 h 2520892"/>
              <a:gd name="connsiteX20" fmla="*/ 1013671 w 3572815"/>
              <a:gd name="connsiteY20" fmla="*/ 2506917 h 2520892"/>
              <a:gd name="connsiteX21" fmla="*/ 986256 w 3572815"/>
              <a:gd name="connsiteY21" fmla="*/ 2271947 h 2520892"/>
              <a:gd name="connsiteX22" fmla="*/ 827913 w 3572815"/>
              <a:gd name="connsiteY22" fmla="*/ 2185515 h 2520892"/>
              <a:gd name="connsiteX23" fmla="*/ 756822 w 3572815"/>
              <a:gd name="connsiteY23" fmla="*/ 2505499 h 2520892"/>
              <a:gd name="connsiteX24" fmla="*/ 371132 w 3572815"/>
              <a:gd name="connsiteY24" fmla="*/ 2508015 h 2520892"/>
              <a:gd name="connsiteX25" fmla="*/ 348743 w 3572815"/>
              <a:gd name="connsiteY25" fmla="*/ 2389939 h 2520892"/>
              <a:gd name="connsiteX26" fmla="*/ 486672 w 3572815"/>
              <a:gd name="connsiteY26" fmla="*/ 2179687 h 2520892"/>
              <a:gd name="connsiteX27" fmla="*/ 381640 w 3572815"/>
              <a:gd name="connsiteY27" fmla="*/ 2156651 h 2520892"/>
              <a:gd name="connsiteX28" fmla="*/ 249591 w 3572815"/>
              <a:gd name="connsiteY28" fmla="*/ 2058194 h 2520892"/>
              <a:gd name="connsiteX29" fmla="*/ 284705 w 3572815"/>
              <a:gd name="connsiteY29" fmla="*/ 1802525 h 2520892"/>
              <a:gd name="connsiteX30" fmla="*/ 2593 w 3572815"/>
              <a:gd name="connsiteY30" fmla="*/ 1492782 h 2520892"/>
              <a:gd name="connsiteX31" fmla="*/ 192716 w 3572815"/>
              <a:gd name="connsiteY31" fmla="*/ 1551913 h 2520892"/>
              <a:gd name="connsiteX32" fmla="*/ 138395 w 3572815"/>
              <a:gd name="connsiteY32" fmla="*/ 1425165 h 2520892"/>
              <a:gd name="connsiteX33" fmla="*/ 156502 w 3572815"/>
              <a:gd name="connsiteY33" fmla="*/ 1225988 h 2520892"/>
              <a:gd name="connsiteX34" fmla="*/ 156502 w 3572815"/>
              <a:gd name="connsiteY34" fmla="*/ 910079 h 2520892"/>
              <a:gd name="connsiteX35" fmla="*/ 192716 w 3572815"/>
              <a:gd name="connsiteY35" fmla="*/ 375203 h 2520892"/>
              <a:gd name="connsiteX36" fmla="*/ 944154 w 3572815"/>
              <a:gd name="connsiteY36" fmla="*/ 184359 h 2520892"/>
              <a:gd name="connsiteX0" fmla="*/ 969860 w 3572815"/>
              <a:gd name="connsiteY0" fmla="*/ 274835 h 2520892"/>
              <a:gd name="connsiteX1" fmla="*/ 944917 w 3572815"/>
              <a:gd name="connsiteY1" fmla="*/ 2257 h 2520892"/>
              <a:gd name="connsiteX2" fmla="*/ 2565742 w 3572815"/>
              <a:gd name="connsiteY2" fmla="*/ 0 h 2520892"/>
              <a:gd name="connsiteX3" fmla="*/ 2656785 w 3572815"/>
              <a:gd name="connsiteY3" fmla="*/ 294311 h 2520892"/>
              <a:gd name="connsiteX4" fmla="*/ 3506867 w 3572815"/>
              <a:gd name="connsiteY4" fmla="*/ 316161 h 2520892"/>
              <a:gd name="connsiteX5" fmla="*/ 3521555 w 3572815"/>
              <a:gd name="connsiteY5" fmla="*/ 1916113 h 2520892"/>
              <a:gd name="connsiteX6" fmla="*/ 3382053 w 3572815"/>
              <a:gd name="connsiteY6" fmla="*/ 2239145 h 2520892"/>
              <a:gd name="connsiteX7" fmla="*/ 3429792 w 3572815"/>
              <a:gd name="connsiteY7" fmla="*/ 2465336 h 2520892"/>
              <a:gd name="connsiteX8" fmla="*/ 3382050 w 3572815"/>
              <a:gd name="connsiteY8" fmla="*/ 2510573 h 2520892"/>
              <a:gd name="connsiteX9" fmla="*/ 3191094 w 3572815"/>
              <a:gd name="connsiteY9" fmla="*/ 2442716 h 2520892"/>
              <a:gd name="connsiteX10" fmla="*/ 3290245 w 3572815"/>
              <a:gd name="connsiteY10" fmla="*/ 2224067 h 2520892"/>
              <a:gd name="connsiteX11" fmla="*/ 3242505 w 3572815"/>
              <a:gd name="connsiteY11" fmla="*/ 2001648 h 2520892"/>
              <a:gd name="connsiteX12" fmla="*/ 3101715 w 3572815"/>
              <a:gd name="connsiteY12" fmla="*/ 1683659 h 2520892"/>
              <a:gd name="connsiteX13" fmla="*/ 2923554 w 3572815"/>
              <a:gd name="connsiteY13" fmla="*/ 1796416 h 2520892"/>
              <a:gd name="connsiteX14" fmla="*/ 2959741 w 3572815"/>
              <a:gd name="connsiteY14" fmla="*/ 2073273 h 2520892"/>
              <a:gd name="connsiteX15" fmla="*/ 2894829 w 3572815"/>
              <a:gd name="connsiteY15" fmla="*/ 2188551 h 2520892"/>
              <a:gd name="connsiteX16" fmla="*/ 2769209 w 3572815"/>
              <a:gd name="connsiteY16" fmla="*/ 2227297 h 2520892"/>
              <a:gd name="connsiteX17" fmla="*/ 2809176 w 3572815"/>
              <a:gd name="connsiteY17" fmla="*/ 2337162 h 2520892"/>
              <a:gd name="connsiteX18" fmla="*/ 2930362 w 3572815"/>
              <a:gd name="connsiteY18" fmla="*/ 2442716 h 2520892"/>
              <a:gd name="connsiteX19" fmla="*/ 2955949 w 3572815"/>
              <a:gd name="connsiteY19" fmla="*/ 2517607 h 2520892"/>
              <a:gd name="connsiteX20" fmla="*/ 1013671 w 3572815"/>
              <a:gd name="connsiteY20" fmla="*/ 2506917 h 2520892"/>
              <a:gd name="connsiteX21" fmla="*/ 986256 w 3572815"/>
              <a:gd name="connsiteY21" fmla="*/ 2271947 h 2520892"/>
              <a:gd name="connsiteX22" fmla="*/ 827913 w 3572815"/>
              <a:gd name="connsiteY22" fmla="*/ 2185515 h 2520892"/>
              <a:gd name="connsiteX23" fmla="*/ 756822 w 3572815"/>
              <a:gd name="connsiteY23" fmla="*/ 2505499 h 2520892"/>
              <a:gd name="connsiteX24" fmla="*/ 371132 w 3572815"/>
              <a:gd name="connsiteY24" fmla="*/ 2508015 h 2520892"/>
              <a:gd name="connsiteX25" fmla="*/ 348743 w 3572815"/>
              <a:gd name="connsiteY25" fmla="*/ 2389939 h 2520892"/>
              <a:gd name="connsiteX26" fmla="*/ 486672 w 3572815"/>
              <a:gd name="connsiteY26" fmla="*/ 2179687 h 2520892"/>
              <a:gd name="connsiteX27" fmla="*/ 381640 w 3572815"/>
              <a:gd name="connsiteY27" fmla="*/ 2156651 h 2520892"/>
              <a:gd name="connsiteX28" fmla="*/ 249591 w 3572815"/>
              <a:gd name="connsiteY28" fmla="*/ 2058194 h 2520892"/>
              <a:gd name="connsiteX29" fmla="*/ 284705 w 3572815"/>
              <a:gd name="connsiteY29" fmla="*/ 1802525 h 2520892"/>
              <a:gd name="connsiteX30" fmla="*/ 2593 w 3572815"/>
              <a:gd name="connsiteY30" fmla="*/ 1492782 h 2520892"/>
              <a:gd name="connsiteX31" fmla="*/ 192716 w 3572815"/>
              <a:gd name="connsiteY31" fmla="*/ 1551913 h 2520892"/>
              <a:gd name="connsiteX32" fmla="*/ 138395 w 3572815"/>
              <a:gd name="connsiteY32" fmla="*/ 1425165 h 2520892"/>
              <a:gd name="connsiteX33" fmla="*/ 156502 w 3572815"/>
              <a:gd name="connsiteY33" fmla="*/ 1225988 h 2520892"/>
              <a:gd name="connsiteX34" fmla="*/ 156502 w 3572815"/>
              <a:gd name="connsiteY34" fmla="*/ 910079 h 2520892"/>
              <a:gd name="connsiteX35" fmla="*/ 192716 w 3572815"/>
              <a:gd name="connsiteY35" fmla="*/ 375203 h 2520892"/>
              <a:gd name="connsiteX36" fmla="*/ 969860 w 3572815"/>
              <a:gd name="connsiteY36" fmla="*/ 274835 h 2520892"/>
              <a:gd name="connsiteX0" fmla="*/ 969860 w 3572815"/>
              <a:gd name="connsiteY0" fmla="*/ 280118 h 2526175"/>
              <a:gd name="connsiteX1" fmla="*/ 966950 w 3572815"/>
              <a:gd name="connsiteY1" fmla="*/ 0 h 2526175"/>
              <a:gd name="connsiteX2" fmla="*/ 2565742 w 3572815"/>
              <a:gd name="connsiteY2" fmla="*/ 5283 h 2526175"/>
              <a:gd name="connsiteX3" fmla="*/ 2656785 w 3572815"/>
              <a:gd name="connsiteY3" fmla="*/ 299594 h 2526175"/>
              <a:gd name="connsiteX4" fmla="*/ 3506867 w 3572815"/>
              <a:gd name="connsiteY4" fmla="*/ 321444 h 2526175"/>
              <a:gd name="connsiteX5" fmla="*/ 3521555 w 3572815"/>
              <a:gd name="connsiteY5" fmla="*/ 1921396 h 2526175"/>
              <a:gd name="connsiteX6" fmla="*/ 3382053 w 3572815"/>
              <a:gd name="connsiteY6" fmla="*/ 2244428 h 2526175"/>
              <a:gd name="connsiteX7" fmla="*/ 3429792 w 3572815"/>
              <a:gd name="connsiteY7" fmla="*/ 2470619 h 2526175"/>
              <a:gd name="connsiteX8" fmla="*/ 3382050 w 3572815"/>
              <a:gd name="connsiteY8" fmla="*/ 2515856 h 2526175"/>
              <a:gd name="connsiteX9" fmla="*/ 3191094 w 3572815"/>
              <a:gd name="connsiteY9" fmla="*/ 2447999 h 2526175"/>
              <a:gd name="connsiteX10" fmla="*/ 3290245 w 3572815"/>
              <a:gd name="connsiteY10" fmla="*/ 2229350 h 2526175"/>
              <a:gd name="connsiteX11" fmla="*/ 3242505 w 3572815"/>
              <a:gd name="connsiteY11" fmla="*/ 2006931 h 2526175"/>
              <a:gd name="connsiteX12" fmla="*/ 3101715 w 3572815"/>
              <a:gd name="connsiteY12" fmla="*/ 1688942 h 2526175"/>
              <a:gd name="connsiteX13" fmla="*/ 2923554 w 3572815"/>
              <a:gd name="connsiteY13" fmla="*/ 1801699 h 2526175"/>
              <a:gd name="connsiteX14" fmla="*/ 2959741 w 3572815"/>
              <a:gd name="connsiteY14" fmla="*/ 2078556 h 2526175"/>
              <a:gd name="connsiteX15" fmla="*/ 2894829 w 3572815"/>
              <a:gd name="connsiteY15" fmla="*/ 2193834 h 2526175"/>
              <a:gd name="connsiteX16" fmla="*/ 2769209 w 3572815"/>
              <a:gd name="connsiteY16" fmla="*/ 2232580 h 2526175"/>
              <a:gd name="connsiteX17" fmla="*/ 2809176 w 3572815"/>
              <a:gd name="connsiteY17" fmla="*/ 2342445 h 2526175"/>
              <a:gd name="connsiteX18" fmla="*/ 2930362 w 3572815"/>
              <a:gd name="connsiteY18" fmla="*/ 2447999 h 2526175"/>
              <a:gd name="connsiteX19" fmla="*/ 2955949 w 3572815"/>
              <a:gd name="connsiteY19" fmla="*/ 2522890 h 2526175"/>
              <a:gd name="connsiteX20" fmla="*/ 1013671 w 3572815"/>
              <a:gd name="connsiteY20" fmla="*/ 2512200 h 2526175"/>
              <a:gd name="connsiteX21" fmla="*/ 986256 w 3572815"/>
              <a:gd name="connsiteY21" fmla="*/ 2277230 h 2526175"/>
              <a:gd name="connsiteX22" fmla="*/ 827913 w 3572815"/>
              <a:gd name="connsiteY22" fmla="*/ 2190798 h 2526175"/>
              <a:gd name="connsiteX23" fmla="*/ 756822 w 3572815"/>
              <a:gd name="connsiteY23" fmla="*/ 2510782 h 2526175"/>
              <a:gd name="connsiteX24" fmla="*/ 371132 w 3572815"/>
              <a:gd name="connsiteY24" fmla="*/ 2513298 h 2526175"/>
              <a:gd name="connsiteX25" fmla="*/ 348743 w 3572815"/>
              <a:gd name="connsiteY25" fmla="*/ 2395222 h 2526175"/>
              <a:gd name="connsiteX26" fmla="*/ 486672 w 3572815"/>
              <a:gd name="connsiteY26" fmla="*/ 2184970 h 2526175"/>
              <a:gd name="connsiteX27" fmla="*/ 381640 w 3572815"/>
              <a:gd name="connsiteY27" fmla="*/ 2161934 h 2526175"/>
              <a:gd name="connsiteX28" fmla="*/ 249591 w 3572815"/>
              <a:gd name="connsiteY28" fmla="*/ 2063477 h 2526175"/>
              <a:gd name="connsiteX29" fmla="*/ 284705 w 3572815"/>
              <a:gd name="connsiteY29" fmla="*/ 1807808 h 2526175"/>
              <a:gd name="connsiteX30" fmla="*/ 2593 w 3572815"/>
              <a:gd name="connsiteY30" fmla="*/ 1498065 h 2526175"/>
              <a:gd name="connsiteX31" fmla="*/ 192716 w 3572815"/>
              <a:gd name="connsiteY31" fmla="*/ 1557196 h 2526175"/>
              <a:gd name="connsiteX32" fmla="*/ 138395 w 3572815"/>
              <a:gd name="connsiteY32" fmla="*/ 1430448 h 2526175"/>
              <a:gd name="connsiteX33" fmla="*/ 156502 w 3572815"/>
              <a:gd name="connsiteY33" fmla="*/ 1231271 h 2526175"/>
              <a:gd name="connsiteX34" fmla="*/ 156502 w 3572815"/>
              <a:gd name="connsiteY34" fmla="*/ 915362 h 2526175"/>
              <a:gd name="connsiteX35" fmla="*/ 192716 w 3572815"/>
              <a:gd name="connsiteY35" fmla="*/ 380486 h 2526175"/>
              <a:gd name="connsiteX36" fmla="*/ 969860 w 3572815"/>
              <a:gd name="connsiteY36" fmla="*/ 280118 h 2526175"/>
              <a:gd name="connsiteX0" fmla="*/ 988221 w 3572815"/>
              <a:gd name="connsiteY0" fmla="*/ 272579 h 2526175"/>
              <a:gd name="connsiteX1" fmla="*/ 966950 w 3572815"/>
              <a:gd name="connsiteY1" fmla="*/ 0 h 2526175"/>
              <a:gd name="connsiteX2" fmla="*/ 2565742 w 3572815"/>
              <a:gd name="connsiteY2" fmla="*/ 5283 h 2526175"/>
              <a:gd name="connsiteX3" fmla="*/ 2656785 w 3572815"/>
              <a:gd name="connsiteY3" fmla="*/ 299594 h 2526175"/>
              <a:gd name="connsiteX4" fmla="*/ 3506867 w 3572815"/>
              <a:gd name="connsiteY4" fmla="*/ 321444 h 2526175"/>
              <a:gd name="connsiteX5" fmla="*/ 3521555 w 3572815"/>
              <a:gd name="connsiteY5" fmla="*/ 1921396 h 2526175"/>
              <a:gd name="connsiteX6" fmla="*/ 3382053 w 3572815"/>
              <a:gd name="connsiteY6" fmla="*/ 2244428 h 2526175"/>
              <a:gd name="connsiteX7" fmla="*/ 3429792 w 3572815"/>
              <a:gd name="connsiteY7" fmla="*/ 2470619 h 2526175"/>
              <a:gd name="connsiteX8" fmla="*/ 3382050 w 3572815"/>
              <a:gd name="connsiteY8" fmla="*/ 2515856 h 2526175"/>
              <a:gd name="connsiteX9" fmla="*/ 3191094 w 3572815"/>
              <a:gd name="connsiteY9" fmla="*/ 2447999 h 2526175"/>
              <a:gd name="connsiteX10" fmla="*/ 3290245 w 3572815"/>
              <a:gd name="connsiteY10" fmla="*/ 2229350 h 2526175"/>
              <a:gd name="connsiteX11" fmla="*/ 3242505 w 3572815"/>
              <a:gd name="connsiteY11" fmla="*/ 2006931 h 2526175"/>
              <a:gd name="connsiteX12" fmla="*/ 3101715 w 3572815"/>
              <a:gd name="connsiteY12" fmla="*/ 1688942 h 2526175"/>
              <a:gd name="connsiteX13" fmla="*/ 2923554 w 3572815"/>
              <a:gd name="connsiteY13" fmla="*/ 1801699 h 2526175"/>
              <a:gd name="connsiteX14" fmla="*/ 2959741 w 3572815"/>
              <a:gd name="connsiteY14" fmla="*/ 2078556 h 2526175"/>
              <a:gd name="connsiteX15" fmla="*/ 2894829 w 3572815"/>
              <a:gd name="connsiteY15" fmla="*/ 2193834 h 2526175"/>
              <a:gd name="connsiteX16" fmla="*/ 2769209 w 3572815"/>
              <a:gd name="connsiteY16" fmla="*/ 2232580 h 2526175"/>
              <a:gd name="connsiteX17" fmla="*/ 2809176 w 3572815"/>
              <a:gd name="connsiteY17" fmla="*/ 2342445 h 2526175"/>
              <a:gd name="connsiteX18" fmla="*/ 2930362 w 3572815"/>
              <a:gd name="connsiteY18" fmla="*/ 2447999 h 2526175"/>
              <a:gd name="connsiteX19" fmla="*/ 2955949 w 3572815"/>
              <a:gd name="connsiteY19" fmla="*/ 2522890 h 2526175"/>
              <a:gd name="connsiteX20" fmla="*/ 1013671 w 3572815"/>
              <a:gd name="connsiteY20" fmla="*/ 2512200 h 2526175"/>
              <a:gd name="connsiteX21" fmla="*/ 986256 w 3572815"/>
              <a:gd name="connsiteY21" fmla="*/ 2277230 h 2526175"/>
              <a:gd name="connsiteX22" fmla="*/ 827913 w 3572815"/>
              <a:gd name="connsiteY22" fmla="*/ 2190798 h 2526175"/>
              <a:gd name="connsiteX23" fmla="*/ 756822 w 3572815"/>
              <a:gd name="connsiteY23" fmla="*/ 2510782 h 2526175"/>
              <a:gd name="connsiteX24" fmla="*/ 371132 w 3572815"/>
              <a:gd name="connsiteY24" fmla="*/ 2513298 h 2526175"/>
              <a:gd name="connsiteX25" fmla="*/ 348743 w 3572815"/>
              <a:gd name="connsiteY25" fmla="*/ 2395222 h 2526175"/>
              <a:gd name="connsiteX26" fmla="*/ 486672 w 3572815"/>
              <a:gd name="connsiteY26" fmla="*/ 2184970 h 2526175"/>
              <a:gd name="connsiteX27" fmla="*/ 381640 w 3572815"/>
              <a:gd name="connsiteY27" fmla="*/ 2161934 h 2526175"/>
              <a:gd name="connsiteX28" fmla="*/ 249591 w 3572815"/>
              <a:gd name="connsiteY28" fmla="*/ 2063477 h 2526175"/>
              <a:gd name="connsiteX29" fmla="*/ 284705 w 3572815"/>
              <a:gd name="connsiteY29" fmla="*/ 1807808 h 2526175"/>
              <a:gd name="connsiteX30" fmla="*/ 2593 w 3572815"/>
              <a:gd name="connsiteY30" fmla="*/ 1498065 h 2526175"/>
              <a:gd name="connsiteX31" fmla="*/ 192716 w 3572815"/>
              <a:gd name="connsiteY31" fmla="*/ 1557196 h 2526175"/>
              <a:gd name="connsiteX32" fmla="*/ 138395 w 3572815"/>
              <a:gd name="connsiteY32" fmla="*/ 1430448 h 2526175"/>
              <a:gd name="connsiteX33" fmla="*/ 156502 w 3572815"/>
              <a:gd name="connsiteY33" fmla="*/ 1231271 h 2526175"/>
              <a:gd name="connsiteX34" fmla="*/ 156502 w 3572815"/>
              <a:gd name="connsiteY34" fmla="*/ 915362 h 2526175"/>
              <a:gd name="connsiteX35" fmla="*/ 192716 w 3572815"/>
              <a:gd name="connsiteY35" fmla="*/ 380486 h 2526175"/>
              <a:gd name="connsiteX36" fmla="*/ 988221 w 3572815"/>
              <a:gd name="connsiteY36" fmla="*/ 272579 h 2526175"/>
              <a:gd name="connsiteX0" fmla="*/ 988221 w 3572815"/>
              <a:gd name="connsiteY0" fmla="*/ 272579 h 2526175"/>
              <a:gd name="connsiteX1" fmla="*/ 966950 w 3572815"/>
              <a:gd name="connsiteY1" fmla="*/ 0 h 2526175"/>
              <a:gd name="connsiteX2" fmla="*/ 2565742 w 3572815"/>
              <a:gd name="connsiteY2" fmla="*/ 5283 h 2526175"/>
              <a:gd name="connsiteX3" fmla="*/ 2656785 w 3572815"/>
              <a:gd name="connsiteY3" fmla="*/ 299594 h 2526175"/>
              <a:gd name="connsiteX4" fmla="*/ 3506867 w 3572815"/>
              <a:gd name="connsiteY4" fmla="*/ 321444 h 2526175"/>
              <a:gd name="connsiteX5" fmla="*/ 3521555 w 3572815"/>
              <a:gd name="connsiteY5" fmla="*/ 1921396 h 2526175"/>
              <a:gd name="connsiteX6" fmla="*/ 3382053 w 3572815"/>
              <a:gd name="connsiteY6" fmla="*/ 2244428 h 2526175"/>
              <a:gd name="connsiteX7" fmla="*/ 3429792 w 3572815"/>
              <a:gd name="connsiteY7" fmla="*/ 2470619 h 2526175"/>
              <a:gd name="connsiteX8" fmla="*/ 3382050 w 3572815"/>
              <a:gd name="connsiteY8" fmla="*/ 2515856 h 2526175"/>
              <a:gd name="connsiteX9" fmla="*/ 3191094 w 3572815"/>
              <a:gd name="connsiteY9" fmla="*/ 2447999 h 2526175"/>
              <a:gd name="connsiteX10" fmla="*/ 3290245 w 3572815"/>
              <a:gd name="connsiteY10" fmla="*/ 2229350 h 2526175"/>
              <a:gd name="connsiteX11" fmla="*/ 3242505 w 3572815"/>
              <a:gd name="connsiteY11" fmla="*/ 2006931 h 2526175"/>
              <a:gd name="connsiteX12" fmla="*/ 3101715 w 3572815"/>
              <a:gd name="connsiteY12" fmla="*/ 1688942 h 2526175"/>
              <a:gd name="connsiteX13" fmla="*/ 2923554 w 3572815"/>
              <a:gd name="connsiteY13" fmla="*/ 1801699 h 2526175"/>
              <a:gd name="connsiteX14" fmla="*/ 2959741 w 3572815"/>
              <a:gd name="connsiteY14" fmla="*/ 2078556 h 2526175"/>
              <a:gd name="connsiteX15" fmla="*/ 2894829 w 3572815"/>
              <a:gd name="connsiteY15" fmla="*/ 2193834 h 2526175"/>
              <a:gd name="connsiteX16" fmla="*/ 2769209 w 3572815"/>
              <a:gd name="connsiteY16" fmla="*/ 2232580 h 2526175"/>
              <a:gd name="connsiteX17" fmla="*/ 2809176 w 3572815"/>
              <a:gd name="connsiteY17" fmla="*/ 2342445 h 2526175"/>
              <a:gd name="connsiteX18" fmla="*/ 2930362 w 3572815"/>
              <a:gd name="connsiteY18" fmla="*/ 2447999 h 2526175"/>
              <a:gd name="connsiteX19" fmla="*/ 2955949 w 3572815"/>
              <a:gd name="connsiteY19" fmla="*/ 2522890 h 2526175"/>
              <a:gd name="connsiteX20" fmla="*/ 1013671 w 3572815"/>
              <a:gd name="connsiteY20" fmla="*/ 2512200 h 2526175"/>
              <a:gd name="connsiteX21" fmla="*/ 986256 w 3572815"/>
              <a:gd name="connsiteY21" fmla="*/ 2277230 h 2526175"/>
              <a:gd name="connsiteX22" fmla="*/ 827913 w 3572815"/>
              <a:gd name="connsiteY22" fmla="*/ 2190798 h 2526175"/>
              <a:gd name="connsiteX23" fmla="*/ 756822 w 3572815"/>
              <a:gd name="connsiteY23" fmla="*/ 2510782 h 2526175"/>
              <a:gd name="connsiteX24" fmla="*/ 371132 w 3572815"/>
              <a:gd name="connsiteY24" fmla="*/ 2513298 h 2526175"/>
              <a:gd name="connsiteX25" fmla="*/ 348743 w 3572815"/>
              <a:gd name="connsiteY25" fmla="*/ 2395222 h 2526175"/>
              <a:gd name="connsiteX26" fmla="*/ 486672 w 3572815"/>
              <a:gd name="connsiteY26" fmla="*/ 2184970 h 2526175"/>
              <a:gd name="connsiteX27" fmla="*/ 381640 w 3572815"/>
              <a:gd name="connsiteY27" fmla="*/ 2161934 h 2526175"/>
              <a:gd name="connsiteX28" fmla="*/ 249591 w 3572815"/>
              <a:gd name="connsiteY28" fmla="*/ 2063477 h 2526175"/>
              <a:gd name="connsiteX29" fmla="*/ 284705 w 3572815"/>
              <a:gd name="connsiteY29" fmla="*/ 1807808 h 2526175"/>
              <a:gd name="connsiteX30" fmla="*/ 2593 w 3572815"/>
              <a:gd name="connsiteY30" fmla="*/ 1498065 h 2526175"/>
              <a:gd name="connsiteX31" fmla="*/ 192716 w 3572815"/>
              <a:gd name="connsiteY31" fmla="*/ 1557196 h 2526175"/>
              <a:gd name="connsiteX32" fmla="*/ 138395 w 3572815"/>
              <a:gd name="connsiteY32" fmla="*/ 1430448 h 2526175"/>
              <a:gd name="connsiteX33" fmla="*/ 156502 w 3572815"/>
              <a:gd name="connsiteY33" fmla="*/ 1231271 h 2526175"/>
              <a:gd name="connsiteX34" fmla="*/ 156502 w 3572815"/>
              <a:gd name="connsiteY34" fmla="*/ 915362 h 2526175"/>
              <a:gd name="connsiteX35" fmla="*/ 192716 w 3572815"/>
              <a:gd name="connsiteY35" fmla="*/ 380486 h 2526175"/>
              <a:gd name="connsiteX36" fmla="*/ 988221 w 3572815"/>
              <a:gd name="connsiteY36" fmla="*/ 272579 h 2526175"/>
              <a:gd name="connsiteX0" fmla="*/ 988221 w 3572815"/>
              <a:gd name="connsiteY0" fmla="*/ 272579 h 2526175"/>
              <a:gd name="connsiteX1" fmla="*/ 966950 w 3572815"/>
              <a:gd name="connsiteY1" fmla="*/ 0 h 2526175"/>
              <a:gd name="connsiteX2" fmla="*/ 2565742 w 3572815"/>
              <a:gd name="connsiteY2" fmla="*/ 5283 h 2526175"/>
              <a:gd name="connsiteX3" fmla="*/ 2656785 w 3572815"/>
              <a:gd name="connsiteY3" fmla="*/ 299594 h 2526175"/>
              <a:gd name="connsiteX4" fmla="*/ 3506867 w 3572815"/>
              <a:gd name="connsiteY4" fmla="*/ 321444 h 2526175"/>
              <a:gd name="connsiteX5" fmla="*/ 3521555 w 3572815"/>
              <a:gd name="connsiteY5" fmla="*/ 1921396 h 2526175"/>
              <a:gd name="connsiteX6" fmla="*/ 3382053 w 3572815"/>
              <a:gd name="connsiteY6" fmla="*/ 2244428 h 2526175"/>
              <a:gd name="connsiteX7" fmla="*/ 3429792 w 3572815"/>
              <a:gd name="connsiteY7" fmla="*/ 2470619 h 2526175"/>
              <a:gd name="connsiteX8" fmla="*/ 3382050 w 3572815"/>
              <a:gd name="connsiteY8" fmla="*/ 2515856 h 2526175"/>
              <a:gd name="connsiteX9" fmla="*/ 3191094 w 3572815"/>
              <a:gd name="connsiteY9" fmla="*/ 2447999 h 2526175"/>
              <a:gd name="connsiteX10" fmla="*/ 3290245 w 3572815"/>
              <a:gd name="connsiteY10" fmla="*/ 2229350 h 2526175"/>
              <a:gd name="connsiteX11" fmla="*/ 3242505 w 3572815"/>
              <a:gd name="connsiteY11" fmla="*/ 2006931 h 2526175"/>
              <a:gd name="connsiteX12" fmla="*/ 3101715 w 3572815"/>
              <a:gd name="connsiteY12" fmla="*/ 1688942 h 2526175"/>
              <a:gd name="connsiteX13" fmla="*/ 2923554 w 3572815"/>
              <a:gd name="connsiteY13" fmla="*/ 1801699 h 2526175"/>
              <a:gd name="connsiteX14" fmla="*/ 2959741 w 3572815"/>
              <a:gd name="connsiteY14" fmla="*/ 2078556 h 2526175"/>
              <a:gd name="connsiteX15" fmla="*/ 2894829 w 3572815"/>
              <a:gd name="connsiteY15" fmla="*/ 2193834 h 2526175"/>
              <a:gd name="connsiteX16" fmla="*/ 2769209 w 3572815"/>
              <a:gd name="connsiteY16" fmla="*/ 2232580 h 2526175"/>
              <a:gd name="connsiteX17" fmla="*/ 2809176 w 3572815"/>
              <a:gd name="connsiteY17" fmla="*/ 2342445 h 2526175"/>
              <a:gd name="connsiteX18" fmla="*/ 2930362 w 3572815"/>
              <a:gd name="connsiteY18" fmla="*/ 2447999 h 2526175"/>
              <a:gd name="connsiteX19" fmla="*/ 2955949 w 3572815"/>
              <a:gd name="connsiteY19" fmla="*/ 2522890 h 2526175"/>
              <a:gd name="connsiteX20" fmla="*/ 1013671 w 3572815"/>
              <a:gd name="connsiteY20" fmla="*/ 2512200 h 2526175"/>
              <a:gd name="connsiteX21" fmla="*/ 986256 w 3572815"/>
              <a:gd name="connsiteY21" fmla="*/ 2277230 h 2526175"/>
              <a:gd name="connsiteX22" fmla="*/ 827913 w 3572815"/>
              <a:gd name="connsiteY22" fmla="*/ 2190798 h 2526175"/>
              <a:gd name="connsiteX23" fmla="*/ 756822 w 3572815"/>
              <a:gd name="connsiteY23" fmla="*/ 2510782 h 2526175"/>
              <a:gd name="connsiteX24" fmla="*/ 371132 w 3572815"/>
              <a:gd name="connsiteY24" fmla="*/ 2513298 h 2526175"/>
              <a:gd name="connsiteX25" fmla="*/ 348743 w 3572815"/>
              <a:gd name="connsiteY25" fmla="*/ 2395222 h 2526175"/>
              <a:gd name="connsiteX26" fmla="*/ 486672 w 3572815"/>
              <a:gd name="connsiteY26" fmla="*/ 2184970 h 2526175"/>
              <a:gd name="connsiteX27" fmla="*/ 381640 w 3572815"/>
              <a:gd name="connsiteY27" fmla="*/ 2161934 h 2526175"/>
              <a:gd name="connsiteX28" fmla="*/ 249591 w 3572815"/>
              <a:gd name="connsiteY28" fmla="*/ 2063477 h 2526175"/>
              <a:gd name="connsiteX29" fmla="*/ 284705 w 3572815"/>
              <a:gd name="connsiteY29" fmla="*/ 1807808 h 2526175"/>
              <a:gd name="connsiteX30" fmla="*/ 2593 w 3572815"/>
              <a:gd name="connsiteY30" fmla="*/ 1498065 h 2526175"/>
              <a:gd name="connsiteX31" fmla="*/ 192716 w 3572815"/>
              <a:gd name="connsiteY31" fmla="*/ 1557196 h 2526175"/>
              <a:gd name="connsiteX32" fmla="*/ 138395 w 3572815"/>
              <a:gd name="connsiteY32" fmla="*/ 1430448 h 2526175"/>
              <a:gd name="connsiteX33" fmla="*/ 156502 w 3572815"/>
              <a:gd name="connsiteY33" fmla="*/ 1231271 h 2526175"/>
              <a:gd name="connsiteX34" fmla="*/ 156502 w 3572815"/>
              <a:gd name="connsiteY34" fmla="*/ 915362 h 2526175"/>
              <a:gd name="connsiteX35" fmla="*/ 192716 w 3572815"/>
              <a:gd name="connsiteY35" fmla="*/ 380486 h 2526175"/>
              <a:gd name="connsiteX36" fmla="*/ 988221 w 3572815"/>
              <a:gd name="connsiteY36" fmla="*/ 272579 h 2526175"/>
              <a:gd name="connsiteX0" fmla="*/ 988221 w 3572815"/>
              <a:gd name="connsiteY0" fmla="*/ 276349 h 2529945"/>
              <a:gd name="connsiteX1" fmla="*/ 992656 w 3572815"/>
              <a:gd name="connsiteY1" fmla="*/ 0 h 2529945"/>
              <a:gd name="connsiteX2" fmla="*/ 2565742 w 3572815"/>
              <a:gd name="connsiteY2" fmla="*/ 9053 h 2529945"/>
              <a:gd name="connsiteX3" fmla="*/ 2656785 w 3572815"/>
              <a:gd name="connsiteY3" fmla="*/ 303364 h 2529945"/>
              <a:gd name="connsiteX4" fmla="*/ 3506867 w 3572815"/>
              <a:gd name="connsiteY4" fmla="*/ 325214 h 2529945"/>
              <a:gd name="connsiteX5" fmla="*/ 3521555 w 3572815"/>
              <a:gd name="connsiteY5" fmla="*/ 1925166 h 2529945"/>
              <a:gd name="connsiteX6" fmla="*/ 3382053 w 3572815"/>
              <a:gd name="connsiteY6" fmla="*/ 2248198 h 2529945"/>
              <a:gd name="connsiteX7" fmla="*/ 3429792 w 3572815"/>
              <a:gd name="connsiteY7" fmla="*/ 2474389 h 2529945"/>
              <a:gd name="connsiteX8" fmla="*/ 3382050 w 3572815"/>
              <a:gd name="connsiteY8" fmla="*/ 2519626 h 2529945"/>
              <a:gd name="connsiteX9" fmla="*/ 3191094 w 3572815"/>
              <a:gd name="connsiteY9" fmla="*/ 2451769 h 2529945"/>
              <a:gd name="connsiteX10" fmla="*/ 3290245 w 3572815"/>
              <a:gd name="connsiteY10" fmla="*/ 2233120 h 2529945"/>
              <a:gd name="connsiteX11" fmla="*/ 3242505 w 3572815"/>
              <a:gd name="connsiteY11" fmla="*/ 2010701 h 2529945"/>
              <a:gd name="connsiteX12" fmla="*/ 3101715 w 3572815"/>
              <a:gd name="connsiteY12" fmla="*/ 1692712 h 2529945"/>
              <a:gd name="connsiteX13" fmla="*/ 2923554 w 3572815"/>
              <a:gd name="connsiteY13" fmla="*/ 1805469 h 2529945"/>
              <a:gd name="connsiteX14" fmla="*/ 2959741 w 3572815"/>
              <a:gd name="connsiteY14" fmla="*/ 2082326 h 2529945"/>
              <a:gd name="connsiteX15" fmla="*/ 2894829 w 3572815"/>
              <a:gd name="connsiteY15" fmla="*/ 2197604 h 2529945"/>
              <a:gd name="connsiteX16" fmla="*/ 2769209 w 3572815"/>
              <a:gd name="connsiteY16" fmla="*/ 2236350 h 2529945"/>
              <a:gd name="connsiteX17" fmla="*/ 2809176 w 3572815"/>
              <a:gd name="connsiteY17" fmla="*/ 2346215 h 2529945"/>
              <a:gd name="connsiteX18" fmla="*/ 2930362 w 3572815"/>
              <a:gd name="connsiteY18" fmla="*/ 2451769 h 2529945"/>
              <a:gd name="connsiteX19" fmla="*/ 2955949 w 3572815"/>
              <a:gd name="connsiteY19" fmla="*/ 2526660 h 2529945"/>
              <a:gd name="connsiteX20" fmla="*/ 1013671 w 3572815"/>
              <a:gd name="connsiteY20" fmla="*/ 2515970 h 2529945"/>
              <a:gd name="connsiteX21" fmla="*/ 986256 w 3572815"/>
              <a:gd name="connsiteY21" fmla="*/ 2281000 h 2529945"/>
              <a:gd name="connsiteX22" fmla="*/ 827913 w 3572815"/>
              <a:gd name="connsiteY22" fmla="*/ 2194568 h 2529945"/>
              <a:gd name="connsiteX23" fmla="*/ 756822 w 3572815"/>
              <a:gd name="connsiteY23" fmla="*/ 2514552 h 2529945"/>
              <a:gd name="connsiteX24" fmla="*/ 371132 w 3572815"/>
              <a:gd name="connsiteY24" fmla="*/ 2517068 h 2529945"/>
              <a:gd name="connsiteX25" fmla="*/ 348743 w 3572815"/>
              <a:gd name="connsiteY25" fmla="*/ 2398992 h 2529945"/>
              <a:gd name="connsiteX26" fmla="*/ 486672 w 3572815"/>
              <a:gd name="connsiteY26" fmla="*/ 2188740 h 2529945"/>
              <a:gd name="connsiteX27" fmla="*/ 381640 w 3572815"/>
              <a:gd name="connsiteY27" fmla="*/ 2165704 h 2529945"/>
              <a:gd name="connsiteX28" fmla="*/ 249591 w 3572815"/>
              <a:gd name="connsiteY28" fmla="*/ 2067247 h 2529945"/>
              <a:gd name="connsiteX29" fmla="*/ 284705 w 3572815"/>
              <a:gd name="connsiteY29" fmla="*/ 1811578 h 2529945"/>
              <a:gd name="connsiteX30" fmla="*/ 2593 w 3572815"/>
              <a:gd name="connsiteY30" fmla="*/ 1501835 h 2529945"/>
              <a:gd name="connsiteX31" fmla="*/ 192716 w 3572815"/>
              <a:gd name="connsiteY31" fmla="*/ 1560966 h 2529945"/>
              <a:gd name="connsiteX32" fmla="*/ 138395 w 3572815"/>
              <a:gd name="connsiteY32" fmla="*/ 1434218 h 2529945"/>
              <a:gd name="connsiteX33" fmla="*/ 156502 w 3572815"/>
              <a:gd name="connsiteY33" fmla="*/ 1235041 h 2529945"/>
              <a:gd name="connsiteX34" fmla="*/ 156502 w 3572815"/>
              <a:gd name="connsiteY34" fmla="*/ 919132 h 2529945"/>
              <a:gd name="connsiteX35" fmla="*/ 192716 w 3572815"/>
              <a:gd name="connsiteY35" fmla="*/ 384256 h 2529945"/>
              <a:gd name="connsiteX36" fmla="*/ 988221 w 3572815"/>
              <a:gd name="connsiteY36" fmla="*/ 276349 h 2529945"/>
              <a:gd name="connsiteX0" fmla="*/ 988221 w 3572815"/>
              <a:gd name="connsiteY0" fmla="*/ 276349 h 2529945"/>
              <a:gd name="connsiteX1" fmla="*/ 992656 w 3572815"/>
              <a:gd name="connsiteY1" fmla="*/ 0 h 2529945"/>
              <a:gd name="connsiteX2" fmla="*/ 2565742 w 3572815"/>
              <a:gd name="connsiteY2" fmla="*/ 9053 h 2529945"/>
              <a:gd name="connsiteX3" fmla="*/ 2656785 w 3572815"/>
              <a:gd name="connsiteY3" fmla="*/ 303364 h 2529945"/>
              <a:gd name="connsiteX4" fmla="*/ 3506867 w 3572815"/>
              <a:gd name="connsiteY4" fmla="*/ 325214 h 2529945"/>
              <a:gd name="connsiteX5" fmla="*/ 3521555 w 3572815"/>
              <a:gd name="connsiteY5" fmla="*/ 1925166 h 2529945"/>
              <a:gd name="connsiteX6" fmla="*/ 3382053 w 3572815"/>
              <a:gd name="connsiteY6" fmla="*/ 2248198 h 2529945"/>
              <a:gd name="connsiteX7" fmla="*/ 3429792 w 3572815"/>
              <a:gd name="connsiteY7" fmla="*/ 2474389 h 2529945"/>
              <a:gd name="connsiteX8" fmla="*/ 3382050 w 3572815"/>
              <a:gd name="connsiteY8" fmla="*/ 2519626 h 2529945"/>
              <a:gd name="connsiteX9" fmla="*/ 3191094 w 3572815"/>
              <a:gd name="connsiteY9" fmla="*/ 2451769 h 2529945"/>
              <a:gd name="connsiteX10" fmla="*/ 3290245 w 3572815"/>
              <a:gd name="connsiteY10" fmla="*/ 2233120 h 2529945"/>
              <a:gd name="connsiteX11" fmla="*/ 3242505 w 3572815"/>
              <a:gd name="connsiteY11" fmla="*/ 2010701 h 2529945"/>
              <a:gd name="connsiteX12" fmla="*/ 3101715 w 3572815"/>
              <a:gd name="connsiteY12" fmla="*/ 1692712 h 2529945"/>
              <a:gd name="connsiteX13" fmla="*/ 2923554 w 3572815"/>
              <a:gd name="connsiteY13" fmla="*/ 1805469 h 2529945"/>
              <a:gd name="connsiteX14" fmla="*/ 2959741 w 3572815"/>
              <a:gd name="connsiteY14" fmla="*/ 2082326 h 2529945"/>
              <a:gd name="connsiteX15" fmla="*/ 2894829 w 3572815"/>
              <a:gd name="connsiteY15" fmla="*/ 2197604 h 2529945"/>
              <a:gd name="connsiteX16" fmla="*/ 2769209 w 3572815"/>
              <a:gd name="connsiteY16" fmla="*/ 2236350 h 2529945"/>
              <a:gd name="connsiteX17" fmla="*/ 2809176 w 3572815"/>
              <a:gd name="connsiteY17" fmla="*/ 2346215 h 2529945"/>
              <a:gd name="connsiteX18" fmla="*/ 2930362 w 3572815"/>
              <a:gd name="connsiteY18" fmla="*/ 2451769 h 2529945"/>
              <a:gd name="connsiteX19" fmla="*/ 2955949 w 3572815"/>
              <a:gd name="connsiteY19" fmla="*/ 2526660 h 2529945"/>
              <a:gd name="connsiteX20" fmla="*/ 1013671 w 3572815"/>
              <a:gd name="connsiteY20" fmla="*/ 2515970 h 2529945"/>
              <a:gd name="connsiteX21" fmla="*/ 986256 w 3572815"/>
              <a:gd name="connsiteY21" fmla="*/ 2281000 h 2529945"/>
              <a:gd name="connsiteX22" fmla="*/ 827913 w 3572815"/>
              <a:gd name="connsiteY22" fmla="*/ 2194568 h 2529945"/>
              <a:gd name="connsiteX23" fmla="*/ 756822 w 3572815"/>
              <a:gd name="connsiteY23" fmla="*/ 2514552 h 2529945"/>
              <a:gd name="connsiteX24" fmla="*/ 371132 w 3572815"/>
              <a:gd name="connsiteY24" fmla="*/ 2517068 h 2529945"/>
              <a:gd name="connsiteX25" fmla="*/ 348743 w 3572815"/>
              <a:gd name="connsiteY25" fmla="*/ 2398992 h 2529945"/>
              <a:gd name="connsiteX26" fmla="*/ 486672 w 3572815"/>
              <a:gd name="connsiteY26" fmla="*/ 2188740 h 2529945"/>
              <a:gd name="connsiteX27" fmla="*/ 381640 w 3572815"/>
              <a:gd name="connsiteY27" fmla="*/ 2165704 h 2529945"/>
              <a:gd name="connsiteX28" fmla="*/ 249591 w 3572815"/>
              <a:gd name="connsiteY28" fmla="*/ 2067247 h 2529945"/>
              <a:gd name="connsiteX29" fmla="*/ 284705 w 3572815"/>
              <a:gd name="connsiteY29" fmla="*/ 1811578 h 2529945"/>
              <a:gd name="connsiteX30" fmla="*/ 2593 w 3572815"/>
              <a:gd name="connsiteY30" fmla="*/ 1501835 h 2529945"/>
              <a:gd name="connsiteX31" fmla="*/ 192716 w 3572815"/>
              <a:gd name="connsiteY31" fmla="*/ 1560966 h 2529945"/>
              <a:gd name="connsiteX32" fmla="*/ 138395 w 3572815"/>
              <a:gd name="connsiteY32" fmla="*/ 1434218 h 2529945"/>
              <a:gd name="connsiteX33" fmla="*/ 156502 w 3572815"/>
              <a:gd name="connsiteY33" fmla="*/ 1235041 h 2529945"/>
              <a:gd name="connsiteX34" fmla="*/ 156502 w 3572815"/>
              <a:gd name="connsiteY34" fmla="*/ 919132 h 2529945"/>
              <a:gd name="connsiteX35" fmla="*/ 192716 w 3572815"/>
              <a:gd name="connsiteY35" fmla="*/ 335249 h 2529945"/>
              <a:gd name="connsiteX36" fmla="*/ 988221 w 3572815"/>
              <a:gd name="connsiteY36" fmla="*/ 276349 h 2529945"/>
              <a:gd name="connsiteX0" fmla="*/ 988221 w 3572815"/>
              <a:gd name="connsiteY0" fmla="*/ 276349 h 2529945"/>
              <a:gd name="connsiteX1" fmla="*/ 992656 w 3572815"/>
              <a:gd name="connsiteY1" fmla="*/ 0 h 2529945"/>
              <a:gd name="connsiteX2" fmla="*/ 2565742 w 3572815"/>
              <a:gd name="connsiteY2" fmla="*/ 9053 h 2529945"/>
              <a:gd name="connsiteX3" fmla="*/ 2656785 w 3572815"/>
              <a:gd name="connsiteY3" fmla="*/ 303364 h 2529945"/>
              <a:gd name="connsiteX4" fmla="*/ 3506867 w 3572815"/>
              <a:gd name="connsiteY4" fmla="*/ 325214 h 2529945"/>
              <a:gd name="connsiteX5" fmla="*/ 3521555 w 3572815"/>
              <a:gd name="connsiteY5" fmla="*/ 1925166 h 2529945"/>
              <a:gd name="connsiteX6" fmla="*/ 3382053 w 3572815"/>
              <a:gd name="connsiteY6" fmla="*/ 2248198 h 2529945"/>
              <a:gd name="connsiteX7" fmla="*/ 3429792 w 3572815"/>
              <a:gd name="connsiteY7" fmla="*/ 2474389 h 2529945"/>
              <a:gd name="connsiteX8" fmla="*/ 3382050 w 3572815"/>
              <a:gd name="connsiteY8" fmla="*/ 2519626 h 2529945"/>
              <a:gd name="connsiteX9" fmla="*/ 3191094 w 3572815"/>
              <a:gd name="connsiteY9" fmla="*/ 2451769 h 2529945"/>
              <a:gd name="connsiteX10" fmla="*/ 3290245 w 3572815"/>
              <a:gd name="connsiteY10" fmla="*/ 2233120 h 2529945"/>
              <a:gd name="connsiteX11" fmla="*/ 3242505 w 3572815"/>
              <a:gd name="connsiteY11" fmla="*/ 2010701 h 2529945"/>
              <a:gd name="connsiteX12" fmla="*/ 3101715 w 3572815"/>
              <a:gd name="connsiteY12" fmla="*/ 1692712 h 2529945"/>
              <a:gd name="connsiteX13" fmla="*/ 2923554 w 3572815"/>
              <a:gd name="connsiteY13" fmla="*/ 1805469 h 2529945"/>
              <a:gd name="connsiteX14" fmla="*/ 2959741 w 3572815"/>
              <a:gd name="connsiteY14" fmla="*/ 2082326 h 2529945"/>
              <a:gd name="connsiteX15" fmla="*/ 2894829 w 3572815"/>
              <a:gd name="connsiteY15" fmla="*/ 2197604 h 2529945"/>
              <a:gd name="connsiteX16" fmla="*/ 2769209 w 3572815"/>
              <a:gd name="connsiteY16" fmla="*/ 2236350 h 2529945"/>
              <a:gd name="connsiteX17" fmla="*/ 2809176 w 3572815"/>
              <a:gd name="connsiteY17" fmla="*/ 2346215 h 2529945"/>
              <a:gd name="connsiteX18" fmla="*/ 2930362 w 3572815"/>
              <a:gd name="connsiteY18" fmla="*/ 2451769 h 2529945"/>
              <a:gd name="connsiteX19" fmla="*/ 2955949 w 3572815"/>
              <a:gd name="connsiteY19" fmla="*/ 2526660 h 2529945"/>
              <a:gd name="connsiteX20" fmla="*/ 1013671 w 3572815"/>
              <a:gd name="connsiteY20" fmla="*/ 2515970 h 2529945"/>
              <a:gd name="connsiteX21" fmla="*/ 986256 w 3572815"/>
              <a:gd name="connsiteY21" fmla="*/ 2281000 h 2529945"/>
              <a:gd name="connsiteX22" fmla="*/ 827913 w 3572815"/>
              <a:gd name="connsiteY22" fmla="*/ 2194568 h 2529945"/>
              <a:gd name="connsiteX23" fmla="*/ 756822 w 3572815"/>
              <a:gd name="connsiteY23" fmla="*/ 2514552 h 2529945"/>
              <a:gd name="connsiteX24" fmla="*/ 371132 w 3572815"/>
              <a:gd name="connsiteY24" fmla="*/ 2517068 h 2529945"/>
              <a:gd name="connsiteX25" fmla="*/ 348743 w 3572815"/>
              <a:gd name="connsiteY25" fmla="*/ 2398992 h 2529945"/>
              <a:gd name="connsiteX26" fmla="*/ 486672 w 3572815"/>
              <a:gd name="connsiteY26" fmla="*/ 2188740 h 2529945"/>
              <a:gd name="connsiteX27" fmla="*/ 381640 w 3572815"/>
              <a:gd name="connsiteY27" fmla="*/ 2165704 h 2529945"/>
              <a:gd name="connsiteX28" fmla="*/ 249591 w 3572815"/>
              <a:gd name="connsiteY28" fmla="*/ 2067247 h 2529945"/>
              <a:gd name="connsiteX29" fmla="*/ 284705 w 3572815"/>
              <a:gd name="connsiteY29" fmla="*/ 1811578 h 2529945"/>
              <a:gd name="connsiteX30" fmla="*/ 2593 w 3572815"/>
              <a:gd name="connsiteY30" fmla="*/ 1501835 h 2529945"/>
              <a:gd name="connsiteX31" fmla="*/ 192716 w 3572815"/>
              <a:gd name="connsiteY31" fmla="*/ 1560966 h 2529945"/>
              <a:gd name="connsiteX32" fmla="*/ 138395 w 3572815"/>
              <a:gd name="connsiteY32" fmla="*/ 1434218 h 2529945"/>
              <a:gd name="connsiteX33" fmla="*/ 156502 w 3572815"/>
              <a:gd name="connsiteY33" fmla="*/ 1235041 h 2529945"/>
              <a:gd name="connsiteX34" fmla="*/ 156502 w 3572815"/>
              <a:gd name="connsiteY34" fmla="*/ 919132 h 2529945"/>
              <a:gd name="connsiteX35" fmla="*/ 192716 w 3572815"/>
              <a:gd name="connsiteY35" fmla="*/ 335249 h 2529945"/>
              <a:gd name="connsiteX36" fmla="*/ 988221 w 3572815"/>
              <a:gd name="connsiteY36" fmla="*/ 276349 h 2529945"/>
              <a:gd name="connsiteX0" fmla="*/ 988221 w 3572815"/>
              <a:gd name="connsiteY0" fmla="*/ 276349 h 2529945"/>
              <a:gd name="connsiteX1" fmla="*/ 992656 w 3572815"/>
              <a:gd name="connsiteY1" fmla="*/ 0 h 2529945"/>
              <a:gd name="connsiteX2" fmla="*/ 2565742 w 3572815"/>
              <a:gd name="connsiteY2" fmla="*/ 9053 h 2529945"/>
              <a:gd name="connsiteX3" fmla="*/ 2656785 w 3572815"/>
              <a:gd name="connsiteY3" fmla="*/ 303364 h 2529945"/>
              <a:gd name="connsiteX4" fmla="*/ 3506867 w 3572815"/>
              <a:gd name="connsiteY4" fmla="*/ 325214 h 2529945"/>
              <a:gd name="connsiteX5" fmla="*/ 3521555 w 3572815"/>
              <a:gd name="connsiteY5" fmla="*/ 1925166 h 2529945"/>
              <a:gd name="connsiteX6" fmla="*/ 3382053 w 3572815"/>
              <a:gd name="connsiteY6" fmla="*/ 2248198 h 2529945"/>
              <a:gd name="connsiteX7" fmla="*/ 3429792 w 3572815"/>
              <a:gd name="connsiteY7" fmla="*/ 2474389 h 2529945"/>
              <a:gd name="connsiteX8" fmla="*/ 3382050 w 3572815"/>
              <a:gd name="connsiteY8" fmla="*/ 2519626 h 2529945"/>
              <a:gd name="connsiteX9" fmla="*/ 3191094 w 3572815"/>
              <a:gd name="connsiteY9" fmla="*/ 2451769 h 2529945"/>
              <a:gd name="connsiteX10" fmla="*/ 3290245 w 3572815"/>
              <a:gd name="connsiteY10" fmla="*/ 2233120 h 2529945"/>
              <a:gd name="connsiteX11" fmla="*/ 3242505 w 3572815"/>
              <a:gd name="connsiteY11" fmla="*/ 2010701 h 2529945"/>
              <a:gd name="connsiteX12" fmla="*/ 3101715 w 3572815"/>
              <a:gd name="connsiteY12" fmla="*/ 1692712 h 2529945"/>
              <a:gd name="connsiteX13" fmla="*/ 2923554 w 3572815"/>
              <a:gd name="connsiteY13" fmla="*/ 1805469 h 2529945"/>
              <a:gd name="connsiteX14" fmla="*/ 2959741 w 3572815"/>
              <a:gd name="connsiteY14" fmla="*/ 2082326 h 2529945"/>
              <a:gd name="connsiteX15" fmla="*/ 2894829 w 3572815"/>
              <a:gd name="connsiteY15" fmla="*/ 2197604 h 2529945"/>
              <a:gd name="connsiteX16" fmla="*/ 2769209 w 3572815"/>
              <a:gd name="connsiteY16" fmla="*/ 2236350 h 2529945"/>
              <a:gd name="connsiteX17" fmla="*/ 2809176 w 3572815"/>
              <a:gd name="connsiteY17" fmla="*/ 2346215 h 2529945"/>
              <a:gd name="connsiteX18" fmla="*/ 2930362 w 3572815"/>
              <a:gd name="connsiteY18" fmla="*/ 2451769 h 2529945"/>
              <a:gd name="connsiteX19" fmla="*/ 2955949 w 3572815"/>
              <a:gd name="connsiteY19" fmla="*/ 2526660 h 2529945"/>
              <a:gd name="connsiteX20" fmla="*/ 1013671 w 3572815"/>
              <a:gd name="connsiteY20" fmla="*/ 2515970 h 2529945"/>
              <a:gd name="connsiteX21" fmla="*/ 986256 w 3572815"/>
              <a:gd name="connsiteY21" fmla="*/ 2281000 h 2529945"/>
              <a:gd name="connsiteX22" fmla="*/ 827913 w 3572815"/>
              <a:gd name="connsiteY22" fmla="*/ 2194568 h 2529945"/>
              <a:gd name="connsiteX23" fmla="*/ 756822 w 3572815"/>
              <a:gd name="connsiteY23" fmla="*/ 2514552 h 2529945"/>
              <a:gd name="connsiteX24" fmla="*/ 371132 w 3572815"/>
              <a:gd name="connsiteY24" fmla="*/ 2517068 h 2529945"/>
              <a:gd name="connsiteX25" fmla="*/ 348743 w 3572815"/>
              <a:gd name="connsiteY25" fmla="*/ 2398992 h 2529945"/>
              <a:gd name="connsiteX26" fmla="*/ 486672 w 3572815"/>
              <a:gd name="connsiteY26" fmla="*/ 2188740 h 2529945"/>
              <a:gd name="connsiteX27" fmla="*/ 381640 w 3572815"/>
              <a:gd name="connsiteY27" fmla="*/ 2165704 h 2529945"/>
              <a:gd name="connsiteX28" fmla="*/ 249591 w 3572815"/>
              <a:gd name="connsiteY28" fmla="*/ 2067247 h 2529945"/>
              <a:gd name="connsiteX29" fmla="*/ 284705 w 3572815"/>
              <a:gd name="connsiteY29" fmla="*/ 1811578 h 2529945"/>
              <a:gd name="connsiteX30" fmla="*/ 2593 w 3572815"/>
              <a:gd name="connsiteY30" fmla="*/ 1501835 h 2529945"/>
              <a:gd name="connsiteX31" fmla="*/ 192716 w 3572815"/>
              <a:gd name="connsiteY31" fmla="*/ 1560966 h 2529945"/>
              <a:gd name="connsiteX32" fmla="*/ 138395 w 3572815"/>
              <a:gd name="connsiteY32" fmla="*/ 1434218 h 2529945"/>
              <a:gd name="connsiteX33" fmla="*/ 156502 w 3572815"/>
              <a:gd name="connsiteY33" fmla="*/ 1235041 h 2529945"/>
              <a:gd name="connsiteX34" fmla="*/ 156502 w 3572815"/>
              <a:gd name="connsiteY34" fmla="*/ 919132 h 2529945"/>
              <a:gd name="connsiteX35" fmla="*/ 192716 w 3572815"/>
              <a:gd name="connsiteY35" fmla="*/ 335249 h 2529945"/>
              <a:gd name="connsiteX36" fmla="*/ 988221 w 3572815"/>
              <a:gd name="connsiteY36" fmla="*/ 276349 h 2529945"/>
              <a:gd name="connsiteX0" fmla="*/ 988221 w 3572815"/>
              <a:gd name="connsiteY0" fmla="*/ 276349 h 2529945"/>
              <a:gd name="connsiteX1" fmla="*/ 992656 w 3572815"/>
              <a:gd name="connsiteY1" fmla="*/ 0 h 2529945"/>
              <a:gd name="connsiteX2" fmla="*/ 2565742 w 3572815"/>
              <a:gd name="connsiteY2" fmla="*/ 9053 h 2529945"/>
              <a:gd name="connsiteX3" fmla="*/ 2656785 w 3572815"/>
              <a:gd name="connsiteY3" fmla="*/ 303364 h 2529945"/>
              <a:gd name="connsiteX4" fmla="*/ 3506867 w 3572815"/>
              <a:gd name="connsiteY4" fmla="*/ 325214 h 2529945"/>
              <a:gd name="connsiteX5" fmla="*/ 3521555 w 3572815"/>
              <a:gd name="connsiteY5" fmla="*/ 1925166 h 2529945"/>
              <a:gd name="connsiteX6" fmla="*/ 3382053 w 3572815"/>
              <a:gd name="connsiteY6" fmla="*/ 2248198 h 2529945"/>
              <a:gd name="connsiteX7" fmla="*/ 3429792 w 3572815"/>
              <a:gd name="connsiteY7" fmla="*/ 2474389 h 2529945"/>
              <a:gd name="connsiteX8" fmla="*/ 3382050 w 3572815"/>
              <a:gd name="connsiteY8" fmla="*/ 2519626 h 2529945"/>
              <a:gd name="connsiteX9" fmla="*/ 3191094 w 3572815"/>
              <a:gd name="connsiteY9" fmla="*/ 2451769 h 2529945"/>
              <a:gd name="connsiteX10" fmla="*/ 3290245 w 3572815"/>
              <a:gd name="connsiteY10" fmla="*/ 2233120 h 2529945"/>
              <a:gd name="connsiteX11" fmla="*/ 3242505 w 3572815"/>
              <a:gd name="connsiteY11" fmla="*/ 2010701 h 2529945"/>
              <a:gd name="connsiteX12" fmla="*/ 3101715 w 3572815"/>
              <a:gd name="connsiteY12" fmla="*/ 1692712 h 2529945"/>
              <a:gd name="connsiteX13" fmla="*/ 2923554 w 3572815"/>
              <a:gd name="connsiteY13" fmla="*/ 1805469 h 2529945"/>
              <a:gd name="connsiteX14" fmla="*/ 2959741 w 3572815"/>
              <a:gd name="connsiteY14" fmla="*/ 2082326 h 2529945"/>
              <a:gd name="connsiteX15" fmla="*/ 2894829 w 3572815"/>
              <a:gd name="connsiteY15" fmla="*/ 2197604 h 2529945"/>
              <a:gd name="connsiteX16" fmla="*/ 2769209 w 3572815"/>
              <a:gd name="connsiteY16" fmla="*/ 2236350 h 2529945"/>
              <a:gd name="connsiteX17" fmla="*/ 2809176 w 3572815"/>
              <a:gd name="connsiteY17" fmla="*/ 2346215 h 2529945"/>
              <a:gd name="connsiteX18" fmla="*/ 2930362 w 3572815"/>
              <a:gd name="connsiteY18" fmla="*/ 2451769 h 2529945"/>
              <a:gd name="connsiteX19" fmla="*/ 2955949 w 3572815"/>
              <a:gd name="connsiteY19" fmla="*/ 2526660 h 2529945"/>
              <a:gd name="connsiteX20" fmla="*/ 1013671 w 3572815"/>
              <a:gd name="connsiteY20" fmla="*/ 2515970 h 2529945"/>
              <a:gd name="connsiteX21" fmla="*/ 986256 w 3572815"/>
              <a:gd name="connsiteY21" fmla="*/ 2281000 h 2529945"/>
              <a:gd name="connsiteX22" fmla="*/ 827913 w 3572815"/>
              <a:gd name="connsiteY22" fmla="*/ 2194568 h 2529945"/>
              <a:gd name="connsiteX23" fmla="*/ 756822 w 3572815"/>
              <a:gd name="connsiteY23" fmla="*/ 2514552 h 2529945"/>
              <a:gd name="connsiteX24" fmla="*/ 371132 w 3572815"/>
              <a:gd name="connsiteY24" fmla="*/ 2517068 h 2529945"/>
              <a:gd name="connsiteX25" fmla="*/ 348743 w 3572815"/>
              <a:gd name="connsiteY25" fmla="*/ 2398992 h 2529945"/>
              <a:gd name="connsiteX26" fmla="*/ 486672 w 3572815"/>
              <a:gd name="connsiteY26" fmla="*/ 2188740 h 2529945"/>
              <a:gd name="connsiteX27" fmla="*/ 381640 w 3572815"/>
              <a:gd name="connsiteY27" fmla="*/ 2165704 h 2529945"/>
              <a:gd name="connsiteX28" fmla="*/ 249591 w 3572815"/>
              <a:gd name="connsiteY28" fmla="*/ 2067247 h 2529945"/>
              <a:gd name="connsiteX29" fmla="*/ 284705 w 3572815"/>
              <a:gd name="connsiteY29" fmla="*/ 1811578 h 2529945"/>
              <a:gd name="connsiteX30" fmla="*/ 2593 w 3572815"/>
              <a:gd name="connsiteY30" fmla="*/ 1501835 h 2529945"/>
              <a:gd name="connsiteX31" fmla="*/ 192716 w 3572815"/>
              <a:gd name="connsiteY31" fmla="*/ 1560966 h 2529945"/>
              <a:gd name="connsiteX32" fmla="*/ 138395 w 3572815"/>
              <a:gd name="connsiteY32" fmla="*/ 1434218 h 2529945"/>
              <a:gd name="connsiteX33" fmla="*/ 156502 w 3572815"/>
              <a:gd name="connsiteY33" fmla="*/ 1235041 h 2529945"/>
              <a:gd name="connsiteX34" fmla="*/ 156502 w 3572815"/>
              <a:gd name="connsiteY34" fmla="*/ 919132 h 2529945"/>
              <a:gd name="connsiteX35" fmla="*/ 192716 w 3572815"/>
              <a:gd name="connsiteY35" fmla="*/ 335249 h 2529945"/>
              <a:gd name="connsiteX36" fmla="*/ 988221 w 3572815"/>
              <a:gd name="connsiteY36" fmla="*/ 276349 h 2529945"/>
              <a:gd name="connsiteX0" fmla="*/ 988221 w 3572815"/>
              <a:gd name="connsiteY0" fmla="*/ 276349 h 2529945"/>
              <a:gd name="connsiteX1" fmla="*/ 992656 w 3572815"/>
              <a:gd name="connsiteY1" fmla="*/ 0 h 2529945"/>
              <a:gd name="connsiteX2" fmla="*/ 2565742 w 3572815"/>
              <a:gd name="connsiteY2" fmla="*/ 9053 h 2529945"/>
              <a:gd name="connsiteX3" fmla="*/ 2656785 w 3572815"/>
              <a:gd name="connsiteY3" fmla="*/ 303364 h 2529945"/>
              <a:gd name="connsiteX4" fmla="*/ 3506867 w 3572815"/>
              <a:gd name="connsiteY4" fmla="*/ 325214 h 2529945"/>
              <a:gd name="connsiteX5" fmla="*/ 3521555 w 3572815"/>
              <a:gd name="connsiteY5" fmla="*/ 1925166 h 2529945"/>
              <a:gd name="connsiteX6" fmla="*/ 3382053 w 3572815"/>
              <a:gd name="connsiteY6" fmla="*/ 2248198 h 2529945"/>
              <a:gd name="connsiteX7" fmla="*/ 3429792 w 3572815"/>
              <a:gd name="connsiteY7" fmla="*/ 2474389 h 2529945"/>
              <a:gd name="connsiteX8" fmla="*/ 3382050 w 3572815"/>
              <a:gd name="connsiteY8" fmla="*/ 2519626 h 2529945"/>
              <a:gd name="connsiteX9" fmla="*/ 3191094 w 3572815"/>
              <a:gd name="connsiteY9" fmla="*/ 2451769 h 2529945"/>
              <a:gd name="connsiteX10" fmla="*/ 3290245 w 3572815"/>
              <a:gd name="connsiteY10" fmla="*/ 2233120 h 2529945"/>
              <a:gd name="connsiteX11" fmla="*/ 3242505 w 3572815"/>
              <a:gd name="connsiteY11" fmla="*/ 2010701 h 2529945"/>
              <a:gd name="connsiteX12" fmla="*/ 3101715 w 3572815"/>
              <a:gd name="connsiteY12" fmla="*/ 1692712 h 2529945"/>
              <a:gd name="connsiteX13" fmla="*/ 2923554 w 3572815"/>
              <a:gd name="connsiteY13" fmla="*/ 1805469 h 2529945"/>
              <a:gd name="connsiteX14" fmla="*/ 2959741 w 3572815"/>
              <a:gd name="connsiteY14" fmla="*/ 2082326 h 2529945"/>
              <a:gd name="connsiteX15" fmla="*/ 2894829 w 3572815"/>
              <a:gd name="connsiteY15" fmla="*/ 2197604 h 2529945"/>
              <a:gd name="connsiteX16" fmla="*/ 2769209 w 3572815"/>
              <a:gd name="connsiteY16" fmla="*/ 2236350 h 2529945"/>
              <a:gd name="connsiteX17" fmla="*/ 2809176 w 3572815"/>
              <a:gd name="connsiteY17" fmla="*/ 2346215 h 2529945"/>
              <a:gd name="connsiteX18" fmla="*/ 2930362 w 3572815"/>
              <a:gd name="connsiteY18" fmla="*/ 2451769 h 2529945"/>
              <a:gd name="connsiteX19" fmla="*/ 2955949 w 3572815"/>
              <a:gd name="connsiteY19" fmla="*/ 2526660 h 2529945"/>
              <a:gd name="connsiteX20" fmla="*/ 1013671 w 3572815"/>
              <a:gd name="connsiteY20" fmla="*/ 2515970 h 2529945"/>
              <a:gd name="connsiteX21" fmla="*/ 986256 w 3572815"/>
              <a:gd name="connsiteY21" fmla="*/ 2281000 h 2529945"/>
              <a:gd name="connsiteX22" fmla="*/ 827913 w 3572815"/>
              <a:gd name="connsiteY22" fmla="*/ 2194568 h 2529945"/>
              <a:gd name="connsiteX23" fmla="*/ 756822 w 3572815"/>
              <a:gd name="connsiteY23" fmla="*/ 2514552 h 2529945"/>
              <a:gd name="connsiteX24" fmla="*/ 371132 w 3572815"/>
              <a:gd name="connsiteY24" fmla="*/ 2517068 h 2529945"/>
              <a:gd name="connsiteX25" fmla="*/ 348743 w 3572815"/>
              <a:gd name="connsiteY25" fmla="*/ 2398992 h 2529945"/>
              <a:gd name="connsiteX26" fmla="*/ 486672 w 3572815"/>
              <a:gd name="connsiteY26" fmla="*/ 2188740 h 2529945"/>
              <a:gd name="connsiteX27" fmla="*/ 381640 w 3572815"/>
              <a:gd name="connsiteY27" fmla="*/ 2165704 h 2529945"/>
              <a:gd name="connsiteX28" fmla="*/ 249591 w 3572815"/>
              <a:gd name="connsiteY28" fmla="*/ 2067247 h 2529945"/>
              <a:gd name="connsiteX29" fmla="*/ 284705 w 3572815"/>
              <a:gd name="connsiteY29" fmla="*/ 1811578 h 2529945"/>
              <a:gd name="connsiteX30" fmla="*/ 2593 w 3572815"/>
              <a:gd name="connsiteY30" fmla="*/ 1501835 h 2529945"/>
              <a:gd name="connsiteX31" fmla="*/ 192716 w 3572815"/>
              <a:gd name="connsiteY31" fmla="*/ 1560966 h 2529945"/>
              <a:gd name="connsiteX32" fmla="*/ 138395 w 3572815"/>
              <a:gd name="connsiteY32" fmla="*/ 1434218 h 2529945"/>
              <a:gd name="connsiteX33" fmla="*/ 156502 w 3572815"/>
              <a:gd name="connsiteY33" fmla="*/ 1235041 h 2529945"/>
              <a:gd name="connsiteX34" fmla="*/ 156502 w 3572815"/>
              <a:gd name="connsiteY34" fmla="*/ 919132 h 2529945"/>
              <a:gd name="connsiteX35" fmla="*/ 192716 w 3572815"/>
              <a:gd name="connsiteY35" fmla="*/ 335249 h 2529945"/>
              <a:gd name="connsiteX36" fmla="*/ 988221 w 3572815"/>
              <a:gd name="connsiteY36" fmla="*/ 276349 h 2529945"/>
              <a:gd name="connsiteX0" fmla="*/ 988221 w 3572815"/>
              <a:gd name="connsiteY0" fmla="*/ 276349 h 2529945"/>
              <a:gd name="connsiteX1" fmla="*/ 992656 w 3572815"/>
              <a:gd name="connsiteY1" fmla="*/ 0 h 2529945"/>
              <a:gd name="connsiteX2" fmla="*/ 2565742 w 3572815"/>
              <a:gd name="connsiteY2" fmla="*/ 9053 h 2529945"/>
              <a:gd name="connsiteX3" fmla="*/ 2656785 w 3572815"/>
              <a:gd name="connsiteY3" fmla="*/ 303364 h 2529945"/>
              <a:gd name="connsiteX4" fmla="*/ 3506867 w 3572815"/>
              <a:gd name="connsiteY4" fmla="*/ 325214 h 2529945"/>
              <a:gd name="connsiteX5" fmla="*/ 3521555 w 3572815"/>
              <a:gd name="connsiteY5" fmla="*/ 1925166 h 2529945"/>
              <a:gd name="connsiteX6" fmla="*/ 3382053 w 3572815"/>
              <a:gd name="connsiteY6" fmla="*/ 2248198 h 2529945"/>
              <a:gd name="connsiteX7" fmla="*/ 3429792 w 3572815"/>
              <a:gd name="connsiteY7" fmla="*/ 2474389 h 2529945"/>
              <a:gd name="connsiteX8" fmla="*/ 3382050 w 3572815"/>
              <a:gd name="connsiteY8" fmla="*/ 2519626 h 2529945"/>
              <a:gd name="connsiteX9" fmla="*/ 3191094 w 3572815"/>
              <a:gd name="connsiteY9" fmla="*/ 2451769 h 2529945"/>
              <a:gd name="connsiteX10" fmla="*/ 3290245 w 3572815"/>
              <a:gd name="connsiteY10" fmla="*/ 2233120 h 2529945"/>
              <a:gd name="connsiteX11" fmla="*/ 3242505 w 3572815"/>
              <a:gd name="connsiteY11" fmla="*/ 2010701 h 2529945"/>
              <a:gd name="connsiteX12" fmla="*/ 3101715 w 3572815"/>
              <a:gd name="connsiteY12" fmla="*/ 1692712 h 2529945"/>
              <a:gd name="connsiteX13" fmla="*/ 2923554 w 3572815"/>
              <a:gd name="connsiteY13" fmla="*/ 1805469 h 2529945"/>
              <a:gd name="connsiteX14" fmla="*/ 2959741 w 3572815"/>
              <a:gd name="connsiteY14" fmla="*/ 2082326 h 2529945"/>
              <a:gd name="connsiteX15" fmla="*/ 2894829 w 3572815"/>
              <a:gd name="connsiteY15" fmla="*/ 2197604 h 2529945"/>
              <a:gd name="connsiteX16" fmla="*/ 2769209 w 3572815"/>
              <a:gd name="connsiteY16" fmla="*/ 2236350 h 2529945"/>
              <a:gd name="connsiteX17" fmla="*/ 2809176 w 3572815"/>
              <a:gd name="connsiteY17" fmla="*/ 2346215 h 2529945"/>
              <a:gd name="connsiteX18" fmla="*/ 2930362 w 3572815"/>
              <a:gd name="connsiteY18" fmla="*/ 2451769 h 2529945"/>
              <a:gd name="connsiteX19" fmla="*/ 2955949 w 3572815"/>
              <a:gd name="connsiteY19" fmla="*/ 2526660 h 2529945"/>
              <a:gd name="connsiteX20" fmla="*/ 1013671 w 3572815"/>
              <a:gd name="connsiteY20" fmla="*/ 2515970 h 2529945"/>
              <a:gd name="connsiteX21" fmla="*/ 986256 w 3572815"/>
              <a:gd name="connsiteY21" fmla="*/ 2281000 h 2529945"/>
              <a:gd name="connsiteX22" fmla="*/ 827913 w 3572815"/>
              <a:gd name="connsiteY22" fmla="*/ 2194568 h 2529945"/>
              <a:gd name="connsiteX23" fmla="*/ 756822 w 3572815"/>
              <a:gd name="connsiteY23" fmla="*/ 2514552 h 2529945"/>
              <a:gd name="connsiteX24" fmla="*/ 371132 w 3572815"/>
              <a:gd name="connsiteY24" fmla="*/ 2517068 h 2529945"/>
              <a:gd name="connsiteX25" fmla="*/ 348743 w 3572815"/>
              <a:gd name="connsiteY25" fmla="*/ 2398992 h 2529945"/>
              <a:gd name="connsiteX26" fmla="*/ 486672 w 3572815"/>
              <a:gd name="connsiteY26" fmla="*/ 2188740 h 2529945"/>
              <a:gd name="connsiteX27" fmla="*/ 381640 w 3572815"/>
              <a:gd name="connsiteY27" fmla="*/ 2165704 h 2529945"/>
              <a:gd name="connsiteX28" fmla="*/ 249591 w 3572815"/>
              <a:gd name="connsiteY28" fmla="*/ 2067247 h 2529945"/>
              <a:gd name="connsiteX29" fmla="*/ 284705 w 3572815"/>
              <a:gd name="connsiteY29" fmla="*/ 1811578 h 2529945"/>
              <a:gd name="connsiteX30" fmla="*/ 2593 w 3572815"/>
              <a:gd name="connsiteY30" fmla="*/ 1501835 h 2529945"/>
              <a:gd name="connsiteX31" fmla="*/ 192716 w 3572815"/>
              <a:gd name="connsiteY31" fmla="*/ 1560966 h 2529945"/>
              <a:gd name="connsiteX32" fmla="*/ 138395 w 3572815"/>
              <a:gd name="connsiteY32" fmla="*/ 1434218 h 2529945"/>
              <a:gd name="connsiteX33" fmla="*/ 156502 w 3572815"/>
              <a:gd name="connsiteY33" fmla="*/ 1235041 h 2529945"/>
              <a:gd name="connsiteX34" fmla="*/ 156502 w 3572815"/>
              <a:gd name="connsiteY34" fmla="*/ 919132 h 2529945"/>
              <a:gd name="connsiteX35" fmla="*/ 192716 w 3572815"/>
              <a:gd name="connsiteY35" fmla="*/ 335249 h 2529945"/>
              <a:gd name="connsiteX36" fmla="*/ 988221 w 3572815"/>
              <a:gd name="connsiteY36" fmla="*/ 276349 h 2529945"/>
              <a:gd name="connsiteX0" fmla="*/ 988221 w 3572815"/>
              <a:gd name="connsiteY0" fmla="*/ 276349 h 2529945"/>
              <a:gd name="connsiteX1" fmla="*/ 992656 w 3572815"/>
              <a:gd name="connsiteY1" fmla="*/ 0 h 2529945"/>
              <a:gd name="connsiteX2" fmla="*/ 2565742 w 3572815"/>
              <a:gd name="connsiteY2" fmla="*/ 9053 h 2529945"/>
              <a:gd name="connsiteX3" fmla="*/ 2656785 w 3572815"/>
              <a:gd name="connsiteY3" fmla="*/ 303364 h 2529945"/>
              <a:gd name="connsiteX4" fmla="*/ 3506867 w 3572815"/>
              <a:gd name="connsiteY4" fmla="*/ 325214 h 2529945"/>
              <a:gd name="connsiteX5" fmla="*/ 3521555 w 3572815"/>
              <a:gd name="connsiteY5" fmla="*/ 1925166 h 2529945"/>
              <a:gd name="connsiteX6" fmla="*/ 3382053 w 3572815"/>
              <a:gd name="connsiteY6" fmla="*/ 2248198 h 2529945"/>
              <a:gd name="connsiteX7" fmla="*/ 3429792 w 3572815"/>
              <a:gd name="connsiteY7" fmla="*/ 2474389 h 2529945"/>
              <a:gd name="connsiteX8" fmla="*/ 3382050 w 3572815"/>
              <a:gd name="connsiteY8" fmla="*/ 2519626 h 2529945"/>
              <a:gd name="connsiteX9" fmla="*/ 3191094 w 3572815"/>
              <a:gd name="connsiteY9" fmla="*/ 2451769 h 2529945"/>
              <a:gd name="connsiteX10" fmla="*/ 3290245 w 3572815"/>
              <a:gd name="connsiteY10" fmla="*/ 2233120 h 2529945"/>
              <a:gd name="connsiteX11" fmla="*/ 3242505 w 3572815"/>
              <a:gd name="connsiteY11" fmla="*/ 2010701 h 2529945"/>
              <a:gd name="connsiteX12" fmla="*/ 3101715 w 3572815"/>
              <a:gd name="connsiteY12" fmla="*/ 1692712 h 2529945"/>
              <a:gd name="connsiteX13" fmla="*/ 2923554 w 3572815"/>
              <a:gd name="connsiteY13" fmla="*/ 1805469 h 2529945"/>
              <a:gd name="connsiteX14" fmla="*/ 2959741 w 3572815"/>
              <a:gd name="connsiteY14" fmla="*/ 2082326 h 2529945"/>
              <a:gd name="connsiteX15" fmla="*/ 2894829 w 3572815"/>
              <a:gd name="connsiteY15" fmla="*/ 2197604 h 2529945"/>
              <a:gd name="connsiteX16" fmla="*/ 2769209 w 3572815"/>
              <a:gd name="connsiteY16" fmla="*/ 2236350 h 2529945"/>
              <a:gd name="connsiteX17" fmla="*/ 2809176 w 3572815"/>
              <a:gd name="connsiteY17" fmla="*/ 2346215 h 2529945"/>
              <a:gd name="connsiteX18" fmla="*/ 2930362 w 3572815"/>
              <a:gd name="connsiteY18" fmla="*/ 2451769 h 2529945"/>
              <a:gd name="connsiteX19" fmla="*/ 2955949 w 3572815"/>
              <a:gd name="connsiteY19" fmla="*/ 2526660 h 2529945"/>
              <a:gd name="connsiteX20" fmla="*/ 1013671 w 3572815"/>
              <a:gd name="connsiteY20" fmla="*/ 2515970 h 2529945"/>
              <a:gd name="connsiteX21" fmla="*/ 986256 w 3572815"/>
              <a:gd name="connsiteY21" fmla="*/ 2281000 h 2529945"/>
              <a:gd name="connsiteX22" fmla="*/ 827913 w 3572815"/>
              <a:gd name="connsiteY22" fmla="*/ 2194568 h 2529945"/>
              <a:gd name="connsiteX23" fmla="*/ 756822 w 3572815"/>
              <a:gd name="connsiteY23" fmla="*/ 2514552 h 2529945"/>
              <a:gd name="connsiteX24" fmla="*/ 371132 w 3572815"/>
              <a:gd name="connsiteY24" fmla="*/ 2517068 h 2529945"/>
              <a:gd name="connsiteX25" fmla="*/ 348743 w 3572815"/>
              <a:gd name="connsiteY25" fmla="*/ 2398992 h 2529945"/>
              <a:gd name="connsiteX26" fmla="*/ 486672 w 3572815"/>
              <a:gd name="connsiteY26" fmla="*/ 2188740 h 2529945"/>
              <a:gd name="connsiteX27" fmla="*/ 381640 w 3572815"/>
              <a:gd name="connsiteY27" fmla="*/ 2165704 h 2529945"/>
              <a:gd name="connsiteX28" fmla="*/ 249591 w 3572815"/>
              <a:gd name="connsiteY28" fmla="*/ 2067247 h 2529945"/>
              <a:gd name="connsiteX29" fmla="*/ 284705 w 3572815"/>
              <a:gd name="connsiteY29" fmla="*/ 1811578 h 2529945"/>
              <a:gd name="connsiteX30" fmla="*/ 2593 w 3572815"/>
              <a:gd name="connsiteY30" fmla="*/ 1501835 h 2529945"/>
              <a:gd name="connsiteX31" fmla="*/ 192716 w 3572815"/>
              <a:gd name="connsiteY31" fmla="*/ 1560966 h 2529945"/>
              <a:gd name="connsiteX32" fmla="*/ 138395 w 3572815"/>
              <a:gd name="connsiteY32" fmla="*/ 1434218 h 2529945"/>
              <a:gd name="connsiteX33" fmla="*/ 156502 w 3572815"/>
              <a:gd name="connsiteY33" fmla="*/ 1235041 h 2529945"/>
              <a:gd name="connsiteX34" fmla="*/ 156502 w 3572815"/>
              <a:gd name="connsiteY34" fmla="*/ 919132 h 2529945"/>
              <a:gd name="connsiteX35" fmla="*/ 192716 w 3572815"/>
              <a:gd name="connsiteY35" fmla="*/ 335249 h 2529945"/>
              <a:gd name="connsiteX36" fmla="*/ 988221 w 3572815"/>
              <a:gd name="connsiteY36" fmla="*/ 276349 h 2529945"/>
              <a:gd name="connsiteX0" fmla="*/ 988221 w 3572815"/>
              <a:gd name="connsiteY0" fmla="*/ 276349 h 2529945"/>
              <a:gd name="connsiteX1" fmla="*/ 992656 w 3572815"/>
              <a:gd name="connsiteY1" fmla="*/ 0 h 2529945"/>
              <a:gd name="connsiteX2" fmla="*/ 2565742 w 3572815"/>
              <a:gd name="connsiteY2" fmla="*/ 9053 h 2529945"/>
              <a:gd name="connsiteX3" fmla="*/ 2656785 w 3572815"/>
              <a:gd name="connsiteY3" fmla="*/ 303364 h 2529945"/>
              <a:gd name="connsiteX4" fmla="*/ 3506867 w 3572815"/>
              <a:gd name="connsiteY4" fmla="*/ 325214 h 2529945"/>
              <a:gd name="connsiteX5" fmla="*/ 3521555 w 3572815"/>
              <a:gd name="connsiteY5" fmla="*/ 1925166 h 2529945"/>
              <a:gd name="connsiteX6" fmla="*/ 3382053 w 3572815"/>
              <a:gd name="connsiteY6" fmla="*/ 2248198 h 2529945"/>
              <a:gd name="connsiteX7" fmla="*/ 3429792 w 3572815"/>
              <a:gd name="connsiteY7" fmla="*/ 2474389 h 2529945"/>
              <a:gd name="connsiteX8" fmla="*/ 3382050 w 3572815"/>
              <a:gd name="connsiteY8" fmla="*/ 2519626 h 2529945"/>
              <a:gd name="connsiteX9" fmla="*/ 3191094 w 3572815"/>
              <a:gd name="connsiteY9" fmla="*/ 2451769 h 2529945"/>
              <a:gd name="connsiteX10" fmla="*/ 3290245 w 3572815"/>
              <a:gd name="connsiteY10" fmla="*/ 2233120 h 2529945"/>
              <a:gd name="connsiteX11" fmla="*/ 3242505 w 3572815"/>
              <a:gd name="connsiteY11" fmla="*/ 2010701 h 2529945"/>
              <a:gd name="connsiteX12" fmla="*/ 3101715 w 3572815"/>
              <a:gd name="connsiteY12" fmla="*/ 1692712 h 2529945"/>
              <a:gd name="connsiteX13" fmla="*/ 2923554 w 3572815"/>
              <a:gd name="connsiteY13" fmla="*/ 1805469 h 2529945"/>
              <a:gd name="connsiteX14" fmla="*/ 2959741 w 3572815"/>
              <a:gd name="connsiteY14" fmla="*/ 2082326 h 2529945"/>
              <a:gd name="connsiteX15" fmla="*/ 2894829 w 3572815"/>
              <a:gd name="connsiteY15" fmla="*/ 2197604 h 2529945"/>
              <a:gd name="connsiteX16" fmla="*/ 2769209 w 3572815"/>
              <a:gd name="connsiteY16" fmla="*/ 2236350 h 2529945"/>
              <a:gd name="connsiteX17" fmla="*/ 2809176 w 3572815"/>
              <a:gd name="connsiteY17" fmla="*/ 2346215 h 2529945"/>
              <a:gd name="connsiteX18" fmla="*/ 2930362 w 3572815"/>
              <a:gd name="connsiteY18" fmla="*/ 2451769 h 2529945"/>
              <a:gd name="connsiteX19" fmla="*/ 2955949 w 3572815"/>
              <a:gd name="connsiteY19" fmla="*/ 2526660 h 2529945"/>
              <a:gd name="connsiteX20" fmla="*/ 1013671 w 3572815"/>
              <a:gd name="connsiteY20" fmla="*/ 2515970 h 2529945"/>
              <a:gd name="connsiteX21" fmla="*/ 986256 w 3572815"/>
              <a:gd name="connsiteY21" fmla="*/ 2281000 h 2529945"/>
              <a:gd name="connsiteX22" fmla="*/ 827913 w 3572815"/>
              <a:gd name="connsiteY22" fmla="*/ 2194568 h 2529945"/>
              <a:gd name="connsiteX23" fmla="*/ 756822 w 3572815"/>
              <a:gd name="connsiteY23" fmla="*/ 2514552 h 2529945"/>
              <a:gd name="connsiteX24" fmla="*/ 371132 w 3572815"/>
              <a:gd name="connsiteY24" fmla="*/ 2517068 h 2529945"/>
              <a:gd name="connsiteX25" fmla="*/ 348743 w 3572815"/>
              <a:gd name="connsiteY25" fmla="*/ 2398992 h 2529945"/>
              <a:gd name="connsiteX26" fmla="*/ 486672 w 3572815"/>
              <a:gd name="connsiteY26" fmla="*/ 2188740 h 2529945"/>
              <a:gd name="connsiteX27" fmla="*/ 381640 w 3572815"/>
              <a:gd name="connsiteY27" fmla="*/ 2165704 h 2529945"/>
              <a:gd name="connsiteX28" fmla="*/ 249591 w 3572815"/>
              <a:gd name="connsiteY28" fmla="*/ 2067247 h 2529945"/>
              <a:gd name="connsiteX29" fmla="*/ 284705 w 3572815"/>
              <a:gd name="connsiteY29" fmla="*/ 1811578 h 2529945"/>
              <a:gd name="connsiteX30" fmla="*/ 2593 w 3572815"/>
              <a:gd name="connsiteY30" fmla="*/ 1501835 h 2529945"/>
              <a:gd name="connsiteX31" fmla="*/ 192716 w 3572815"/>
              <a:gd name="connsiteY31" fmla="*/ 1560966 h 2529945"/>
              <a:gd name="connsiteX32" fmla="*/ 138395 w 3572815"/>
              <a:gd name="connsiteY32" fmla="*/ 1434218 h 2529945"/>
              <a:gd name="connsiteX33" fmla="*/ 156502 w 3572815"/>
              <a:gd name="connsiteY33" fmla="*/ 1235041 h 2529945"/>
              <a:gd name="connsiteX34" fmla="*/ 156502 w 3572815"/>
              <a:gd name="connsiteY34" fmla="*/ 919132 h 2529945"/>
              <a:gd name="connsiteX35" fmla="*/ 144976 w 3572815"/>
              <a:gd name="connsiteY35" fmla="*/ 320170 h 2529945"/>
              <a:gd name="connsiteX36" fmla="*/ 988221 w 3572815"/>
              <a:gd name="connsiteY36" fmla="*/ 276349 h 2529945"/>
              <a:gd name="connsiteX0" fmla="*/ 1013927 w 3572815"/>
              <a:gd name="connsiteY0" fmla="*/ 302738 h 2529945"/>
              <a:gd name="connsiteX1" fmla="*/ 992656 w 3572815"/>
              <a:gd name="connsiteY1" fmla="*/ 0 h 2529945"/>
              <a:gd name="connsiteX2" fmla="*/ 2565742 w 3572815"/>
              <a:gd name="connsiteY2" fmla="*/ 9053 h 2529945"/>
              <a:gd name="connsiteX3" fmla="*/ 2656785 w 3572815"/>
              <a:gd name="connsiteY3" fmla="*/ 303364 h 2529945"/>
              <a:gd name="connsiteX4" fmla="*/ 3506867 w 3572815"/>
              <a:gd name="connsiteY4" fmla="*/ 325214 h 2529945"/>
              <a:gd name="connsiteX5" fmla="*/ 3521555 w 3572815"/>
              <a:gd name="connsiteY5" fmla="*/ 1925166 h 2529945"/>
              <a:gd name="connsiteX6" fmla="*/ 3382053 w 3572815"/>
              <a:gd name="connsiteY6" fmla="*/ 2248198 h 2529945"/>
              <a:gd name="connsiteX7" fmla="*/ 3429792 w 3572815"/>
              <a:gd name="connsiteY7" fmla="*/ 2474389 h 2529945"/>
              <a:gd name="connsiteX8" fmla="*/ 3382050 w 3572815"/>
              <a:gd name="connsiteY8" fmla="*/ 2519626 h 2529945"/>
              <a:gd name="connsiteX9" fmla="*/ 3191094 w 3572815"/>
              <a:gd name="connsiteY9" fmla="*/ 2451769 h 2529945"/>
              <a:gd name="connsiteX10" fmla="*/ 3290245 w 3572815"/>
              <a:gd name="connsiteY10" fmla="*/ 2233120 h 2529945"/>
              <a:gd name="connsiteX11" fmla="*/ 3242505 w 3572815"/>
              <a:gd name="connsiteY11" fmla="*/ 2010701 h 2529945"/>
              <a:gd name="connsiteX12" fmla="*/ 3101715 w 3572815"/>
              <a:gd name="connsiteY12" fmla="*/ 1692712 h 2529945"/>
              <a:gd name="connsiteX13" fmla="*/ 2923554 w 3572815"/>
              <a:gd name="connsiteY13" fmla="*/ 1805469 h 2529945"/>
              <a:gd name="connsiteX14" fmla="*/ 2959741 w 3572815"/>
              <a:gd name="connsiteY14" fmla="*/ 2082326 h 2529945"/>
              <a:gd name="connsiteX15" fmla="*/ 2894829 w 3572815"/>
              <a:gd name="connsiteY15" fmla="*/ 2197604 h 2529945"/>
              <a:gd name="connsiteX16" fmla="*/ 2769209 w 3572815"/>
              <a:gd name="connsiteY16" fmla="*/ 2236350 h 2529945"/>
              <a:gd name="connsiteX17" fmla="*/ 2809176 w 3572815"/>
              <a:gd name="connsiteY17" fmla="*/ 2346215 h 2529945"/>
              <a:gd name="connsiteX18" fmla="*/ 2930362 w 3572815"/>
              <a:gd name="connsiteY18" fmla="*/ 2451769 h 2529945"/>
              <a:gd name="connsiteX19" fmla="*/ 2955949 w 3572815"/>
              <a:gd name="connsiteY19" fmla="*/ 2526660 h 2529945"/>
              <a:gd name="connsiteX20" fmla="*/ 1013671 w 3572815"/>
              <a:gd name="connsiteY20" fmla="*/ 2515970 h 2529945"/>
              <a:gd name="connsiteX21" fmla="*/ 986256 w 3572815"/>
              <a:gd name="connsiteY21" fmla="*/ 2281000 h 2529945"/>
              <a:gd name="connsiteX22" fmla="*/ 827913 w 3572815"/>
              <a:gd name="connsiteY22" fmla="*/ 2194568 h 2529945"/>
              <a:gd name="connsiteX23" fmla="*/ 756822 w 3572815"/>
              <a:gd name="connsiteY23" fmla="*/ 2514552 h 2529945"/>
              <a:gd name="connsiteX24" fmla="*/ 371132 w 3572815"/>
              <a:gd name="connsiteY24" fmla="*/ 2517068 h 2529945"/>
              <a:gd name="connsiteX25" fmla="*/ 348743 w 3572815"/>
              <a:gd name="connsiteY25" fmla="*/ 2398992 h 2529945"/>
              <a:gd name="connsiteX26" fmla="*/ 486672 w 3572815"/>
              <a:gd name="connsiteY26" fmla="*/ 2188740 h 2529945"/>
              <a:gd name="connsiteX27" fmla="*/ 381640 w 3572815"/>
              <a:gd name="connsiteY27" fmla="*/ 2165704 h 2529945"/>
              <a:gd name="connsiteX28" fmla="*/ 249591 w 3572815"/>
              <a:gd name="connsiteY28" fmla="*/ 2067247 h 2529945"/>
              <a:gd name="connsiteX29" fmla="*/ 284705 w 3572815"/>
              <a:gd name="connsiteY29" fmla="*/ 1811578 h 2529945"/>
              <a:gd name="connsiteX30" fmla="*/ 2593 w 3572815"/>
              <a:gd name="connsiteY30" fmla="*/ 1501835 h 2529945"/>
              <a:gd name="connsiteX31" fmla="*/ 192716 w 3572815"/>
              <a:gd name="connsiteY31" fmla="*/ 1560966 h 2529945"/>
              <a:gd name="connsiteX32" fmla="*/ 138395 w 3572815"/>
              <a:gd name="connsiteY32" fmla="*/ 1434218 h 2529945"/>
              <a:gd name="connsiteX33" fmla="*/ 156502 w 3572815"/>
              <a:gd name="connsiteY33" fmla="*/ 1235041 h 2529945"/>
              <a:gd name="connsiteX34" fmla="*/ 156502 w 3572815"/>
              <a:gd name="connsiteY34" fmla="*/ 919132 h 2529945"/>
              <a:gd name="connsiteX35" fmla="*/ 144976 w 3572815"/>
              <a:gd name="connsiteY35" fmla="*/ 320170 h 2529945"/>
              <a:gd name="connsiteX36" fmla="*/ 1013927 w 3572815"/>
              <a:gd name="connsiteY36" fmla="*/ 302738 h 2529945"/>
              <a:gd name="connsiteX0" fmla="*/ 1035960 w 3572815"/>
              <a:gd name="connsiteY0" fmla="*/ 302738 h 2529945"/>
              <a:gd name="connsiteX1" fmla="*/ 992656 w 3572815"/>
              <a:gd name="connsiteY1" fmla="*/ 0 h 2529945"/>
              <a:gd name="connsiteX2" fmla="*/ 2565742 w 3572815"/>
              <a:gd name="connsiteY2" fmla="*/ 9053 h 2529945"/>
              <a:gd name="connsiteX3" fmla="*/ 2656785 w 3572815"/>
              <a:gd name="connsiteY3" fmla="*/ 303364 h 2529945"/>
              <a:gd name="connsiteX4" fmla="*/ 3506867 w 3572815"/>
              <a:gd name="connsiteY4" fmla="*/ 325214 h 2529945"/>
              <a:gd name="connsiteX5" fmla="*/ 3521555 w 3572815"/>
              <a:gd name="connsiteY5" fmla="*/ 1925166 h 2529945"/>
              <a:gd name="connsiteX6" fmla="*/ 3382053 w 3572815"/>
              <a:gd name="connsiteY6" fmla="*/ 2248198 h 2529945"/>
              <a:gd name="connsiteX7" fmla="*/ 3429792 w 3572815"/>
              <a:gd name="connsiteY7" fmla="*/ 2474389 h 2529945"/>
              <a:gd name="connsiteX8" fmla="*/ 3382050 w 3572815"/>
              <a:gd name="connsiteY8" fmla="*/ 2519626 h 2529945"/>
              <a:gd name="connsiteX9" fmla="*/ 3191094 w 3572815"/>
              <a:gd name="connsiteY9" fmla="*/ 2451769 h 2529945"/>
              <a:gd name="connsiteX10" fmla="*/ 3290245 w 3572815"/>
              <a:gd name="connsiteY10" fmla="*/ 2233120 h 2529945"/>
              <a:gd name="connsiteX11" fmla="*/ 3242505 w 3572815"/>
              <a:gd name="connsiteY11" fmla="*/ 2010701 h 2529945"/>
              <a:gd name="connsiteX12" fmla="*/ 3101715 w 3572815"/>
              <a:gd name="connsiteY12" fmla="*/ 1692712 h 2529945"/>
              <a:gd name="connsiteX13" fmla="*/ 2923554 w 3572815"/>
              <a:gd name="connsiteY13" fmla="*/ 1805469 h 2529945"/>
              <a:gd name="connsiteX14" fmla="*/ 2959741 w 3572815"/>
              <a:gd name="connsiteY14" fmla="*/ 2082326 h 2529945"/>
              <a:gd name="connsiteX15" fmla="*/ 2894829 w 3572815"/>
              <a:gd name="connsiteY15" fmla="*/ 2197604 h 2529945"/>
              <a:gd name="connsiteX16" fmla="*/ 2769209 w 3572815"/>
              <a:gd name="connsiteY16" fmla="*/ 2236350 h 2529945"/>
              <a:gd name="connsiteX17" fmla="*/ 2809176 w 3572815"/>
              <a:gd name="connsiteY17" fmla="*/ 2346215 h 2529945"/>
              <a:gd name="connsiteX18" fmla="*/ 2930362 w 3572815"/>
              <a:gd name="connsiteY18" fmla="*/ 2451769 h 2529945"/>
              <a:gd name="connsiteX19" fmla="*/ 2955949 w 3572815"/>
              <a:gd name="connsiteY19" fmla="*/ 2526660 h 2529945"/>
              <a:gd name="connsiteX20" fmla="*/ 1013671 w 3572815"/>
              <a:gd name="connsiteY20" fmla="*/ 2515970 h 2529945"/>
              <a:gd name="connsiteX21" fmla="*/ 986256 w 3572815"/>
              <a:gd name="connsiteY21" fmla="*/ 2281000 h 2529945"/>
              <a:gd name="connsiteX22" fmla="*/ 827913 w 3572815"/>
              <a:gd name="connsiteY22" fmla="*/ 2194568 h 2529945"/>
              <a:gd name="connsiteX23" fmla="*/ 756822 w 3572815"/>
              <a:gd name="connsiteY23" fmla="*/ 2514552 h 2529945"/>
              <a:gd name="connsiteX24" fmla="*/ 371132 w 3572815"/>
              <a:gd name="connsiteY24" fmla="*/ 2517068 h 2529945"/>
              <a:gd name="connsiteX25" fmla="*/ 348743 w 3572815"/>
              <a:gd name="connsiteY25" fmla="*/ 2398992 h 2529945"/>
              <a:gd name="connsiteX26" fmla="*/ 486672 w 3572815"/>
              <a:gd name="connsiteY26" fmla="*/ 2188740 h 2529945"/>
              <a:gd name="connsiteX27" fmla="*/ 381640 w 3572815"/>
              <a:gd name="connsiteY27" fmla="*/ 2165704 h 2529945"/>
              <a:gd name="connsiteX28" fmla="*/ 249591 w 3572815"/>
              <a:gd name="connsiteY28" fmla="*/ 2067247 h 2529945"/>
              <a:gd name="connsiteX29" fmla="*/ 284705 w 3572815"/>
              <a:gd name="connsiteY29" fmla="*/ 1811578 h 2529945"/>
              <a:gd name="connsiteX30" fmla="*/ 2593 w 3572815"/>
              <a:gd name="connsiteY30" fmla="*/ 1501835 h 2529945"/>
              <a:gd name="connsiteX31" fmla="*/ 192716 w 3572815"/>
              <a:gd name="connsiteY31" fmla="*/ 1560966 h 2529945"/>
              <a:gd name="connsiteX32" fmla="*/ 138395 w 3572815"/>
              <a:gd name="connsiteY32" fmla="*/ 1434218 h 2529945"/>
              <a:gd name="connsiteX33" fmla="*/ 156502 w 3572815"/>
              <a:gd name="connsiteY33" fmla="*/ 1235041 h 2529945"/>
              <a:gd name="connsiteX34" fmla="*/ 156502 w 3572815"/>
              <a:gd name="connsiteY34" fmla="*/ 919132 h 2529945"/>
              <a:gd name="connsiteX35" fmla="*/ 144976 w 3572815"/>
              <a:gd name="connsiteY35" fmla="*/ 320170 h 2529945"/>
              <a:gd name="connsiteX36" fmla="*/ 1035960 w 3572815"/>
              <a:gd name="connsiteY36" fmla="*/ 302738 h 2529945"/>
              <a:gd name="connsiteX0" fmla="*/ 1035960 w 3572815"/>
              <a:gd name="connsiteY0" fmla="*/ 298967 h 2526174"/>
              <a:gd name="connsiteX1" fmla="*/ 1040396 w 3572815"/>
              <a:gd name="connsiteY1" fmla="*/ 0 h 2526174"/>
              <a:gd name="connsiteX2" fmla="*/ 2565742 w 3572815"/>
              <a:gd name="connsiteY2" fmla="*/ 5282 h 2526174"/>
              <a:gd name="connsiteX3" fmla="*/ 2656785 w 3572815"/>
              <a:gd name="connsiteY3" fmla="*/ 299593 h 2526174"/>
              <a:gd name="connsiteX4" fmla="*/ 3506867 w 3572815"/>
              <a:gd name="connsiteY4" fmla="*/ 321443 h 2526174"/>
              <a:gd name="connsiteX5" fmla="*/ 3521555 w 3572815"/>
              <a:gd name="connsiteY5" fmla="*/ 1921395 h 2526174"/>
              <a:gd name="connsiteX6" fmla="*/ 3382053 w 3572815"/>
              <a:gd name="connsiteY6" fmla="*/ 2244427 h 2526174"/>
              <a:gd name="connsiteX7" fmla="*/ 3429792 w 3572815"/>
              <a:gd name="connsiteY7" fmla="*/ 2470618 h 2526174"/>
              <a:gd name="connsiteX8" fmla="*/ 3382050 w 3572815"/>
              <a:gd name="connsiteY8" fmla="*/ 2515855 h 2526174"/>
              <a:gd name="connsiteX9" fmla="*/ 3191094 w 3572815"/>
              <a:gd name="connsiteY9" fmla="*/ 2447998 h 2526174"/>
              <a:gd name="connsiteX10" fmla="*/ 3290245 w 3572815"/>
              <a:gd name="connsiteY10" fmla="*/ 2229349 h 2526174"/>
              <a:gd name="connsiteX11" fmla="*/ 3242505 w 3572815"/>
              <a:gd name="connsiteY11" fmla="*/ 2006930 h 2526174"/>
              <a:gd name="connsiteX12" fmla="*/ 3101715 w 3572815"/>
              <a:gd name="connsiteY12" fmla="*/ 1688941 h 2526174"/>
              <a:gd name="connsiteX13" fmla="*/ 2923554 w 3572815"/>
              <a:gd name="connsiteY13" fmla="*/ 1801698 h 2526174"/>
              <a:gd name="connsiteX14" fmla="*/ 2959741 w 3572815"/>
              <a:gd name="connsiteY14" fmla="*/ 2078555 h 2526174"/>
              <a:gd name="connsiteX15" fmla="*/ 2894829 w 3572815"/>
              <a:gd name="connsiteY15" fmla="*/ 2193833 h 2526174"/>
              <a:gd name="connsiteX16" fmla="*/ 2769209 w 3572815"/>
              <a:gd name="connsiteY16" fmla="*/ 2232579 h 2526174"/>
              <a:gd name="connsiteX17" fmla="*/ 2809176 w 3572815"/>
              <a:gd name="connsiteY17" fmla="*/ 2342444 h 2526174"/>
              <a:gd name="connsiteX18" fmla="*/ 2930362 w 3572815"/>
              <a:gd name="connsiteY18" fmla="*/ 2447998 h 2526174"/>
              <a:gd name="connsiteX19" fmla="*/ 2955949 w 3572815"/>
              <a:gd name="connsiteY19" fmla="*/ 2522889 h 2526174"/>
              <a:gd name="connsiteX20" fmla="*/ 1013671 w 3572815"/>
              <a:gd name="connsiteY20" fmla="*/ 2512199 h 2526174"/>
              <a:gd name="connsiteX21" fmla="*/ 986256 w 3572815"/>
              <a:gd name="connsiteY21" fmla="*/ 2277229 h 2526174"/>
              <a:gd name="connsiteX22" fmla="*/ 827913 w 3572815"/>
              <a:gd name="connsiteY22" fmla="*/ 2190797 h 2526174"/>
              <a:gd name="connsiteX23" fmla="*/ 756822 w 3572815"/>
              <a:gd name="connsiteY23" fmla="*/ 2510781 h 2526174"/>
              <a:gd name="connsiteX24" fmla="*/ 371132 w 3572815"/>
              <a:gd name="connsiteY24" fmla="*/ 2513297 h 2526174"/>
              <a:gd name="connsiteX25" fmla="*/ 348743 w 3572815"/>
              <a:gd name="connsiteY25" fmla="*/ 2395221 h 2526174"/>
              <a:gd name="connsiteX26" fmla="*/ 486672 w 3572815"/>
              <a:gd name="connsiteY26" fmla="*/ 2184969 h 2526174"/>
              <a:gd name="connsiteX27" fmla="*/ 381640 w 3572815"/>
              <a:gd name="connsiteY27" fmla="*/ 2161933 h 2526174"/>
              <a:gd name="connsiteX28" fmla="*/ 249591 w 3572815"/>
              <a:gd name="connsiteY28" fmla="*/ 2063476 h 2526174"/>
              <a:gd name="connsiteX29" fmla="*/ 284705 w 3572815"/>
              <a:gd name="connsiteY29" fmla="*/ 1807807 h 2526174"/>
              <a:gd name="connsiteX30" fmla="*/ 2593 w 3572815"/>
              <a:gd name="connsiteY30" fmla="*/ 1498064 h 2526174"/>
              <a:gd name="connsiteX31" fmla="*/ 192716 w 3572815"/>
              <a:gd name="connsiteY31" fmla="*/ 1557195 h 2526174"/>
              <a:gd name="connsiteX32" fmla="*/ 138395 w 3572815"/>
              <a:gd name="connsiteY32" fmla="*/ 1430447 h 2526174"/>
              <a:gd name="connsiteX33" fmla="*/ 156502 w 3572815"/>
              <a:gd name="connsiteY33" fmla="*/ 1231270 h 2526174"/>
              <a:gd name="connsiteX34" fmla="*/ 156502 w 3572815"/>
              <a:gd name="connsiteY34" fmla="*/ 915361 h 2526174"/>
              <a:gd name="connsiteX35" fmla="*/ 144976 w 3572815"/>
              <a:gd name="connsiteY35" fmla="*/ 316399 h 2526174"/>
              <a:gd name="connsiteX36" fmla="*/ 1035960 w 3572815"/>
              <a:gd name="connsiteY36" fmla="*/ 298967 h 2526174"/>
              <a:gd name="connsiteX0" fmla="*/ 1087372 w 3572815"/>
              <a:gd name="connsiteY0" fmla="*/ 295198 h 2526174"/>
              <a:gd name="connsiteX1" fmla="*/ 1040396 w 3572815"/>
              <a:gd name="connsiteY1" fmla="*/ 0 h 2526174"/>
              <a:gd name="connsiteX2" fmla="*/ 2565742 w 3572815"/>
              <a:gd name="connsiteY2" fmla="*/ 5282 h 2526174"/>
              <a:gd name="connsiteX3" fmla="*/ 2656785 w 3572815"/>
              <a:gd name="connsiteY3" fmla="*/ 299593 h 2526174"/>
              <a:gd name="connsiteX4" fmla="*/ 3506867 w 3572815"/>
              <a:gd name="connsiteY4" fmla="*/ 321443 h 2526174"/>
              <a:gd name="connsiteX5" fmla="*/ 3521555 w 3572815"/>
              <a:gd name="connsiteY5" fmla="*/ 1921395 h 2526174"/>
              <a:gd name="connsiteX6" fmla="*/ 3382053 w 3572815"/>
              <a:gd name="connsiteY6" fmla="*/ 2244427 h 2526174"/>
              <a:gd name="connsiteX7" fmla="*/ 3429792 w 3572815"/>
              <a:gd name="connsiteY7" fmla="*/ 2470618 h 2526174"/>
              <a:gd name="connsiteX8" fmla="*/ 3382050 w 3572815"/>
              <a:gd name="connsiteY8" fmla="*/ 2515855 h 2526174"/>
              <a:gd name="connsiteX9" fmla="*/ 3191094 w 3572815"/>
              <a:gd name="connsiteY9" fmla="*/ 2447998 h 2526174"/>
              <a:gd name="connsiteX10" fmla="*/ 3290245 w 3572815"/>
              <a:gd name="connsiteY10" fmla="*/ 2229349 h 2526174"/>
              <a:gd name="connsiteX11" fmla="*/ 3242505 w 3572815"/>
              <a:gd name="connsiteY11" fmla="*/ 2006930 h 2526174"/>
              <a:gd name="connsiteX12" fmla="*/ 3101715 w 3572815"/>
              <a:gd name="connsiteY12" fmla="*/ 1688941 h 2526174"/>
              <a:gd name="connsiteX13" fmla="*/ 2923554 w 3572815"/>
              <a:gd name="connsiteY13" fmla="*/ 1801698 h 2526174"/>
              <a:gd name="connsiteX14" fmla="*/ 2959741 w 3572815"/>
              <a:gd name="connsiteY14" fmla="*/ 2078555 h 2526174"/>
              <a:gd name="connsiteX15" fmla="*/ 2894829 w 3572815"/>
              <a:gd name="connsiteY15" fmla="*/ 2193833 h 2526174"/>
              <a:gd name="connsiteX16" fmla="*/ 2769209 w 3572815"/>
              <a:gd name="connsiteY16" fmla="*/ 2232579 h 2526174"/>
              <a:gd name="connsiteX17" fmla="*/ 2809176 w 3572815"/>
              <a:gd name="connsiteY17" fmla="*/ 2342444 h 2526174"/>
              <a:gd name="connsiteX18" fmla="*/ 2930362 w 3572815"/>
              <a:gd name="connsiteY18" fmla="*/ 2447998 h 2526174"/>
              <a:gd name="connsiteX19" fmla="*/ 2955949 w 3572815"/>
              <a:gd name="connsiteY19" fmla="*/ 2522889 h 2526174"/>
              <a:gd name="connsiteX20" fmla="*/ 1013671 w 3572815"/>
              <a:gd name="connsiteY20" fmla="*/ 2512199 h 2526174"/>
              <a:gd name="connsiteX21" fmla="*/ 986256 w 3572815"/>
              <a:gd name="connsiteY21" fmla="*/ 2277229 h 2526174"/>
              <a:gd name="connsiteX22" fmla="*/ 827913 w 3572815"/>
              <a:gd name="connsiteY22" fmla="*/ 2190797 h 2526174"/>
              <a:gd name="connsiteX23" fmla="*/ 756822 w 3572815"/>
              <a:gd name="connsiteY23" fmla="*/ 2510781 h 2526174"/>
              <a:gd name="connsiteX24" fmla="*/ 371132 w 3572815"/>
              <a:gd name="connsiteY24" fmla="*/ 2513297 h 2526174"/>
              <a:gd name="connsiteX25" fmla="*/ 348743 w 3572815"/>
              <a:gd name="connsiteY25" fmla="*/ 2395221 h 2526174"/>
              <a:gd name="connsiteX26" fmla="*/ 486672 w 3572815"/>
              <a:gd name="connsiteY26" fmla="*/ 2184969 h 2526174"/>
              <a:gd name="connsiteX27" fmla="*/ 381640 w 3572815"/>
              <a:gd name="connsiteY27" fmla="*/ 2161933 h 2526174"/>
              <a:gd name="connsiteX28" fmla="*/ 249591 w 3572815"/>
              <a:gd name="connsiteY28" fmla="*/ 2063476 h 2526174"/>
              <a:gd name="connsiteX29" fmla="*/ 284705 w 3572815"/>
              <a:gd name="connsiteY29" fmla="*/ 1807807 h 2526174"/>
              <a:gd name="connsiteX30" fmla="*/ 2593 w 3572815"/>
              <a:gd name="connsiteY30" fmla="*/ 1498064 h 2526174"/>
              <a:gd name="connsiteX31" fmla="*/ 192716 w 3572815"/>
              <a:gd name="connsiteY31" fmla="*/ 1557195 h 2526174"/>
              <a:gd name="connsiteX32" fmla="*/ 138395 w 3572815"/>
              <a:gd name="connsiteY32" fmla="*/ 1430447 h 2526174"/>
              <a:gd name="connsiteX33" fmla="*/ 156502 w 3572815"/>
              <a:gd name="connsiteY33" fmla="*/ 1231270 h 2526174"/>
              <a:gd name="connsiteX34" fmla="*/ 156502 w 3572815"/>
              <a:gd name="connsiteY34" fmla="*/ 915361 h 2526174"/>
              <a:gd name="connsiteX35" fmla="*/ 144976 w 3572815"/>
              <a:gd name="connsiteY35" fmla="*/ 316399 h 2526174"/>
              <a:gd name="connsiteX36" fmla="*/ 1087372 w 3572815"/>
              <a:gd name="connsiteY36" fmla="*/ 295198 h 2526174"/>
              <a:gd name="connsiteX0" fmla="*/ 1087372 w 3572815"/>
              <a:gd name="connsiteY0" fmla="*/ 295198 h 2526174"/>
              <a:gd name="connsiteX1" fmla="*/ 1040396 w 3572815"/>
              <a:gd name="connsiteY1" fmla="*/ 0 h 2526174"/>
              <a:gd name="connsiteX2" fmla="*/ 2565742 w 3572815"/>
              <a:gd name="connsiteY2" fmla="*/ 5282 h 2526174"/>
              <a:gd name="connsiteX3" fmla="*/ 2656785 w 3572815"/>
              <a:gd name="connsiteY3" fmla="*/ 299593 h 2526174"/>
              <a:gd name="connsiteX4" fmla="*/ 3506867 w 3572815"/>
              <a:gd name="connsiteY4" fmla="*/ 321443 h 2526174"/>
              <a:gd name="connsiteX5" fmla="*/ 3521555 w 3572815"/>
              <a:gd name="connsiteY5" fmla="*/ 1921395 h 2526174"/>
              <a:gd name="connsiteX6" fmla="*/ 3382053 w 3572815"/>
              <a:gd name="connsiteY6" fmla="*/ 2244427 h 2526174"/>
              <a:gd name="connsiteX7" fmla="*/ 3429792 w 3572815"/>
              <a:gd name="connsiteY7" fmla="*/ 2470618 h 2526174"/>
              <a:gd name="connsiteX8" fmla="*/ 3382050 w 3572815"/>
              <a:gd name="connsiteY8" fmla="*/ 2515855 h 2526174"/>
              <a:gd name="connsiteX9" fmla="*/ 3191094 w 3572815"/>
              <a:gd name="connsiteY9" fmla="*/ 2447998 h 2526174"/>
              <a:gd name="connsiteX10" fmla="*/ 3290245 w 3572815"/>
              <a:gd name="connsiteY10" fmla="*/ 2229349 h 2526174"/>
              <a:gd name="connsiteX11" fmla="*/ 3242505 w 3572815"/>
              <a:gd name="connsiteY11" fmla="*/ 2006930 h 2526174"/>
              <a:gd name="connsiteX12" fmla="*/ 3101715 w 3572815"/>
              <a:gd name="connsiteY12" fmla="*/ 1688941 h 2526174"/>
              <a:gd name="connsiteX13" fmla="*/ 2923554 w 3572815"/>
              <a:gd name="connsiteY13" fmla="*/ 1801698 h 2526174"/>
              <a:gd name="connsiteX14" fmla="*/ 2959741 w 3572815"/>
              <a:gd name="connsiteY14" fmla="*/ 2078555 h 2526174"/>
              <a:gd name="connsiteX15" fmla="*/ 2894829 w 3572815"/>
              <a:gd name="connsiteY15" fmla="*/ 2193833 h 2526174"/>
              <a:gd name="connsiteX16" fmla="*/ 2769209 w 3572815"/>
              <a:gd name="connsiteY16" fmla="*/ 2232579 h 2526174"/>
              <a:gd name="connsiteX17" fmla="*/ 2809176 w 3572815"/>
              <a:gd name="connsiteY17" fmla="*/ 2342444 h 2526174"/>
              <a:gd name="connsiteX18" fmla="*/ 2930362 w 3572815"/>
              <a:gd name="connsiteY18" fmla="*/ 2447998 h 2526174"/>
              <a:gd name="connsiteX19" fmla="*/ 2955949 w 3572815"/>
              <a:gd name="connsiteY19" fmla="*/ 2522889 h 2526174"/>
              <a:gd name="connsiteX20" fmla="*/ 1013671 w 3572815"/>
              <a:gd name="connsiteY20" fmla="*/ 2512199 h 2526174"/>
              <a:gd name="connsiteX21" fmla="*/ 986256 w 3572815"/>
              <a:gd name="connsiteY21" fmla="*/ 2277229 h 2526174"/>
              <a:gd name="connsiteX22" fmla="*/ 827913 w 3572815"/>
              <a:gd name="connsiteY22" fmla="*/ 2190797 h 2526174"/>
              <a:gd name="connsiteX23" fmla="*/ 756822 w 3572815"/>
              <a:gd name="connsiteY23" fmla="*/ 2510781 h 2526174"/>
              <a:gd name="connsiteX24" fmla="*/ 371132 w 3572815"/>
              <a:gd name="connsiteY24" fmla="*/ 2513297 h 2526174"/>
              <a:gd name="connsiteX25" fmla="*/ 348743 w 3572815"/>
              <a:gd name="connsiteY25" fmla="*/ 2395221 h 2526174"/>
              <a:gd name="connsiteX26" fmla="*/ 486672 w 3572815"/>
              <a:gd name="connsiteY26" fmla="*/ 2184969 h 2526174"/>
              <a:gd name="connsiteX27" fmla="*/ 381640 w 3572815"/>
              <a:gd name="connsiteY27" fmla="*/ 2161933 h 2526174"/>
              <a:gd name="connsiteX28" fmla="*/ 249591 w 3572815"/>
              <a:gd name="connsiteY28" fmla="*/ 2063476 h 2526174"/>
              <a:gd name="connsiteX29" fmla="*/ 284705 w 3572815"/>
              <a:gd name="connsiteY29" fmla="*/ 1807807 h 2526174"/>
              <a:gd name="connsiteX30" fmla="*/ 2593 w 3572815"/>
              <a:gd name="connsiteY30" fmla="*/ 1498064 h 2526174"/>
              <a:gd name="connsiteX31" fmla="*/ 192716 w 3572815"/>
              <a:gd name="connsiteY31" fmla="*/ 1557195 h 2526174"/>
              <a:gd name="connsiteX32" fmla="*/ 138395 w 3572815"/>
              <a:gd name="connsiteY32" fmla="*/ 1430447 h 2526174"/>
              <a:gd name="connsiteX33" fmla="*/ 156502 w 3572815"/>
              <a:gd name="connsiteY33" fmla="*/ 1231270 h 2526174"/>
              <a:gd name="connsiteX34" fmla="*/ 156502 w 3572815"/>
              <a:gd name="connsiteY34" fmla="*/ 915361 h 2526174"/>
              <a:gd name="connsiteX35" fmla="*/ 144976 w 3572815"/>
              <a:gd name="connsiteY35" fmla="*/ 316399 h 2526174"/>
              <a:gd name="connsiteX36" fmla="*/ 1087372 w 3572815"/>
              <a:gd name="connsiteY36" fmla="*/ 295198 h 2526174"/>
              <a:gd name="connsiteX0" fmla="*/ 1087372 w 3572815"/>
              <a:gd name="connsiteY0" fmla="*/ 295198 h 2526174"/>
              <a:gd name="connsiteX1" fmla="*/ 1073446 w 3572815"/>
              <a:gd name="connsiteY1" fmla="*/ 0 h 2526174"/>
              <a:gd name="connsiteX2" fmla="*/ 2565742 w 3572815"/>
              <a:gd name="connsiteY2" fmla="*/ 5282 h 2526174"/>
              <a:gd name="connsiteX3" fmla="*/ 2656785 w 3572815"/>
              <a:gd name="connsiteY3" fmla="*/ 299593 h 2526174"/>
              <a:gd name="connsiteX4" fmla="*/ 3506867 w 3572815"/>
              <a:gd name="connsiteY4" fmla="*/ 321443 h 2526174"/>
              <a:gd name="connsiteX5" fmla="*/ 3521555 w 3572815"/>
              <a:gd name="connsiteY5" fmla="*/ 1921395 h 2526174"/>
              <a:gd name="connsiteX6" fmla="*/ 3382053 w 3572815"/>
              <a:gd name="connsiteY6" fmla="*/ 2244427 h 2526174"/>
              <a:gd name="connsiteX7" fmla="*/ 3429792 w 3572815"/>
              <a:gd name="connsiteY7" fmla="*/ 2470618 h 2526174"/>
              <a:gd name="connsiteX8" fmla="*/ 3382050 w 3572815"/>
              <a:gd name="connsiteY8" fmla="*/ 2515855 h 2526174"/>
              <a:gd name="connsiteX9" fmla="*/ 3191094 w 3572815"/>
              <a:gd name="connsiteY9" fmla="*/ 2447998 h 2526174"/>
              <a:gd name="connsiteX10" fmla="*/ 3290245 w 3572815"/>
              <a:gd name="connsiteY10" fmla="*/ 2229349 h 2526174"/>
              <a:gd name="connsiteX11" fmla="*/ 3242505 w 3572815"/>
              <a:gd name="connsiteY11" fmla="*/ 2006930 h 2526174"/>
              <a:gd name="connsiteX12" fmla="*/ 3101715 w 3572815"/>
              <a:gd name="connsiteY12" fmla="*/ 1688941 h 2526174"/>
              <a:gd name="connsiteX13" fmla="*/ 2923554 w 3572815"/>
              <a:gd name="connsiteY13" fmla="*/ 1801698 h 2526174"/>
              <a:gd name="connsiteX14" fmla="*/ 2959741 w 3572815"/>
              <a:gd name="connsiteY14" fmla="*/ 2078555 h 2526174"/>
              <a:gd name="connsiteX15" fmla="*/ 2894829 w 3572815"/>
              <a:gd name="connsiteY15" fmla="*/ 2193833 h 2526174"/>
              <a:gd name="connsiteX16" fmla="*/ 2769209 w 3572815"/>
              <a:gd name="connsiteY16" fmla="*/ 2232579 h 2526174"/>
              <a:gd name="connsiteX17" fmla="*/ 2809176 w 3572815"/>
              <a:gd name="connsiteY17" fmla="*/ 2342444 h 2526174"/>
              <a:gd name="connsiteX18" fmla="*/ 2930362 w 3572815"/>
              <a:gd name="connsiteY18" fmla="*/ 2447998 h 2526174"/>
              <a:gd name="connsiteX19" fmla="*/ 2955949 w 3572815"/>
              <a:gd name="connsiteY19" fmla="*/ 2522889 h 2526174"/>
              <a:gd name="connsiteX20" fmla="*/ 1013671 w 3572815"/>
              <a:gd name="connsiteY20" fmla="*/ 2512199 h 2526174"/>
              <a:gd name="connsiteX21" fmla="*/ 986256 w 3572815"/>
              <a:gd name="connsiteY21" fmla="*/ 2277229 h 2526174"/>
              <a:gd name="connsiteX22" fmla="*/ 827913 w 3572815"/>
              <a:gd name="connsiteY22" fmla="*/ 2190797 h 2526174"/>
              <a:gd name="connsiteX23" fmla="*/ 756822 w 3572815"/>
              <a:gd name="connsiteY23" fmla="*/ 2510781 h 2526174"/>
              <a:gd name="connsiteX24" fmla="*/ 371132 w 3572815"/>
              <a:gd name="connsiteY24" fmla="*/ 2513297 h 2526174"/>
              <a:gd name="connsiteX25" fmla="*/ 348743 w 3572815"/>
              <a:gd name="connsiteY25" fmla="*/ 2395221 h 2526174"/>
              <a:gd name="connsiteX26" fmla="*/ 486672 w 3572815"/>
              <a:gd name="connsiteY26" fmla="*/ 2184969 h 2526174"/>
              <a:gd name="connsiteX27" fmla="*/ 381640 w 3572815"/>
              <a:gd name="connsiteY27" fmla="*/ 2161933 h 2526174"/>
              <a:gd name="connsiteX28" fmla="*/ 249591 w 3572815"/>
              <a:gd name="connsiteY28" fmla="*/ 2063476 h 2526174"/>
              <a:gd name="connsiteX29" fmla="*/ 284705 w 3572815"/>
              <a:gd name="connsiteY29" fmla="*/ 1807807 h 2526174"/>
              <a:gd name="connsiteX30" fmla="*/ 2593 w 3572815"/>
              <a:gd name="connsiteY30" fmla="*/ 1498064 h 2526174"/>
              <a:gd name="connsiteX31" fmla="*/ 192716 w 3572815"/>
              <a:gd name="connsiteY31" fmla="*/ 1557195 h 2526174"/>
              <a:gd name="connsiteX32" fmla="*/ 138395 w 3572815"/>
              <a:gd name="connsiteY32" fmla="*/ 1430447 h 2526174"/>
              <a:gd name="connsiteX33" fmla="*/ 156502 w 3572815"/>
              <a:gd name="connsiteY33" fmla="*/ 1231270 h 2526174"/>
              <a:gd name="connsiteX34" fmla="*/ 156502 w 3572815"/>
              <a:gd name="connsiteY34" fmla="*/ 915361 h 2526174"/>
              <a:gd name="connsiteX35" fmla="*/ 144976 w 3572815"/>
              <a:gd name="connsiteY35" fmla="*/ 316399 h 2526174"/>
              <a:gd name="connsiteX36" fmla="*/ 1087372 w 3572815"/>
              <a:gd name="connsiteY36" fmla="*/ 295198 h 2526174"/>
              <a:gd name="connsiteX0" fmla="*/ 1087372 w 3572815"/>
              <a:gd name="connsiteY0" fmla="*/ 295198 h 2526174"/>
              <a:gd name="connsiteX1" fmla="*/ 1073446 w 3572815"/>
              <a:gd name="connsiteY1" fmla="*/ 0 h 2526174"/>
              <a:gd name="connsiteX2" fmla="*/ 2565742 w 3572815"/>
              <a:gd name="connsiteY2" fmla="*/ 5282 h 2526174"/>
              <a:gd name="connsiteX3" fmla="*/ 2656785 w 3572815"/>
              <a:gd name="connsiteY3" fmla="*/ 299593 h 2526174"/>
              <a:gd name="connsiteX4" fmla="*/ 3506867 w 3572815"/>
              <a:gd name="connsiteY4" fmla="*/ 321443 h 2526174"/>
              <a:gd name="connsiteX5" fmla="*/ 3521555 w 3572815"/>
              <a:gd name="connsiteY5" fmla="*/ 1921395 h 2526174"/>
              <a:gd name="connsiteX6" fmla="*/ 3382053 w 3572815"/>
              <a:gd name="connsiteY6" fmla="*/ 2244427 h 2526174"/>
              <a:gd name="connsiteX7" fmla="*/ 3429792 w 3572815"/>
              <a:gd name="connsiteY7" fmla="*/ 2470618 h 2526174"/>
              <a:gd name="connsiteX8" fmla="*/ 3382050 w 3572815"/>
              <a:gd name="connsiteY8" fmla="*/ 2515855 h 2526174"/>
              <a:gd name="connsiteX9" fmla="*/ 3191094 w 3572815"/>
              <a:gd name="connsiteY9" fmla="*/ 2447998 h 2526174"/>
              <a:gd name="connsiteX10" fmla="*/ 3290245 w 3572815"/>
              <a:gd name="connsiteY10" fmla="*/ 2229349 h 2526174"/>
              <a:gd name="connsiteX11" fmla="*/ 3242505 w 3572815"/>
              <a:gd name="connsiteY11" fmla="*/ 2006930 h 2526174"/>
              <a:gd name="connsiteX12" fmla="*/ 3101715 w 3572815"/>
              <a:gd name="connsiteY12" fmla="*/ 1688941 h 2526174"/>
              <a:gd name="connsiteX13" fmla="*/ 2923554 w 3572815"/>
              <a:gd name="connsiteY13" fmla="*/ 1801698 h 2526174"/>
              <a:gd name="connsiteX14" fmla="*/ 2959741 w 3572815"/>
              <a:gd name="connsiteY14" fmla="*/ 2078555 h 2526174"/>
              <a:gd name="connsiteX15" fmla="*/ 2894829 w 3572815"/>
              <a:gd name="connsiteY15" fmla="*/ 2193833 h 2526174"/>
              <a:gd name="connsiteX16" fmla="*/ 2769209 w 3572815"/>
              <a:gd name="connsiteY16" fmla="*/ 2232579 h 2526174"/>
              <a:gd name="connsiteX17" fmla="*/ 2809176 w 3572815"/>
              <a:gd name="connsiteY17" fmla="*/ 2342444 h 2526174"/>
              <a:gd name="connsiteX18" fmla="*/ 2930362 w 3572815"/>
              <a:gd name="connsiteY18" fmla="*/ 2447998 h 2526174"/>
              <a:gd name="connsiteX19" fmla="*/ 2955949 w 3572815"/>
              <a:gd name="connsiteY19" fmla="*/ 2522889 h 2526174"/>
              <a:gd name="connsiteX20" fmla="*/ 1013671 w 3572815"/>
              <a:gd name="connsiteY20" fmla="*/ 2512199 h 2526174"/>
              <a:gd name="connsiteX21" fmla="*/ 986256 w 3572815"/>
              <a:gd name="connsiteY21" fmla="*/ 2277229 h 2526174"/>
              <a:gd name="connsiteX22" fmla="*/ 827913 w 3572815"/>
              <a:gd name="connsiteY22" fmla="*/ 2190797 h 2526174"/>
              <a:gd name="connsiteX23" fmla="*/ 756822 w 3572815"/>
              <a:gd name="connsiteY23" fmla="*/ 2510781 h 2526174"/>
              <a:gd name="connsiteX24" fmla="*/ 371132 w 3572815"/>
              <a:gd name="connsiteY24" fmla="*/ 2513297 h 2526174"/>
              <a:gd name="connsiteX25" fmla="*/ 348743 w 3572815"/>
              <a:gd name="connsiteY25" fmla="*/ 2395221 h 2526174"/>
              <a:gd name="connsiteX26" fmla="*/ 486672 w 3572815"/>
              <a:gd name="connsiteY26" fmla="*/ 2184969 h 2526174"/>
              <a:gd name="connsiteX27" fmla="*/ 381640 w 3572815"/>
              <a:gd name="connsiteY27" fmla="*/ 2161933 h 2526174"/>
              <a:gd name="connsiteX28" fmla="*/ 249591 w 3572815"/>
              <a:gd name="connsiteY28" fmla="*/ 2063476 h 2526174"/>
              <a:gd name="connsiteX29" fmla="*/ 284705 w 3572815"/>
              <a:gd name="connsiteY29" fmla="*/ 1807807 h 2526174"/>
              <a:gd name="connsiteX30" fmla="*/ 2593 w 3572815"/>
              <a:gd name="connsiteY30" fmla="*/ 1498064 h 2526174"/>
              <a:gd name="connsiteX31" fmla="*/ 192716 w 3572815"/>
              <a:gd name="connsiteY31" fmla="*/ 1557195 h 2526174"/>
              <a:gd name="connsiteX32" fmla="*/ 138395 w 3572815"/>
              <a:gd name="connsiteY32" fmla="*/ 1430447 h 2526174"/>
              <a:gd name="connsiteX33" fmla="*/ 156502 w 3572815"/>
              <a:gd name="connsiteY33" fmla="*/ 1231270 h 2526174"/>
              <a:gd name="connsiteX34" fmla="*/ 156502 w 3572815"/>
              <a:gd name="connsiteY34" fmla="*/ 915361 h 2526174"/>
              <a:gd name="connsiteX35" fmla="*/ 144976 w 3572815"/>
              <a:gd name="connsiteY35" fmla="*/ 316399 h 2526174"/>
              <a:gd name="connsiteX36" fmla="*/ 1087372 w 3572815"/>
              <a:gd name="connsiteY36" fmla="*/ 295198 h 2526174"/>
              <a:gd name="connsiteX0" fmla="*/ 1087372 w 3572815"/>
              <a:gd name="connsiteY0" fmla="*/ 310277 h 2526174"/>
              <a:gd name="connsiteX1" fmla="*/ 1073446 w 3572815"/>
              <a:gd name="connsiteY1" fmla="*/ 0 h 2526174"/>
              <a:gd name="connsiteX2" fmla="*/ 2565742 w 3572815"/>
              <a:gd name="connsiteY2" fmla="*/ 5282 h 2526174"/>
              <a:gd name="connsiteX3" fmla="*/ 2656785 w 3572815"/>
              <a:gd name="connsiteY3" fmla="*/ 299593 h 2526174"/>
              <a:gd name="connsiteX4" fmla="*/ 3506867 w 3572815"/>
              <a:gd name="connsiteY4" fmla="*/ 321443 h 2526174"/>
              <a:gd name="connsiteX5" fmla="*/ 3521555 w 3572815"/>
              <a:gd name="connsiteY5" fmla="*/ 1921395 h 2526174"/>
              <a:gd name="connsiteX6" fmla="*/ 3382053 w 3572815"/>
              <a:gd name="connsiteY6" fmla="*/ 2244427 h 2526174"/>
              <a:gd name="connsiteX7" fmla="*/ 3429792 w 3572815"/>
              <a:gd name="connsiteY7" fmla="*/ 2470618 h 2526174"/>
              <a:gd name="connsiteX8" fmla="*/ 3382050 w 3572815"/>
              <a:gd name="connsiteY8" fmla="*/ 2515855 h 2526174"/>
              <a:gd name="connsiteX9" fmla="*/ 3191094 w 3572815"/>
              <a:gd name="connsiteY9" fmla="*/ 2447998 h 2526174"/>
              <a:gd name="connsiteX10" fmla="*/ 3290245 w 3572815"/>
              <a:gd name="connsiteY10" fmla="*/ 2229349 h 2526174"/>
              <a:gd name="connsiteX11" fmla="*/ 3242505 w 3572815"/>
              <a:gd name="connsiteY11" fmla="*/ 2006930 h 2526174"/>
              <a:gd name="connsiteX12" fmla="*/ 3101715 w 3572815"/>
              <a:gd name="connsiteY12" fmla="*/ 1688941 h 2526174"/>
              <a:gd name="connsiteX13" fmla="*/ 2923554 w 3572815"/>
              <a:gd name="connsiteY13" fmla="*/ 1801698 h 2526174"/>
              <a:gd name="connsiteX14" fmla="*/ 2959741 w 3572815"/>
              <a:gd name="connsiteY14" fmla="*/ 2078555 h 2526174"/>
              <a:gd name="connsiteX15" fmla="*/ 2894829 w 3572815"/>
              <a:gd name="connsiteY15" fmla="*/ 2193833 h 2526174"/>
              <a:gd name="connsiteX16" fmla="*/ 2769209 w 3572815"/>
              <a:gd name="connsiteY16" fmla="*/ 2232579 h 2526174"/>
              <a:gd name="connsiteX17" fmla="*/ 2809176 w 3572815"/>
              <a:gd name="connsiteY17" fmla="*/ 2342444 h 2526174"/>
              <a:gd name="connsiteX18" fmla="*/ 2930362 w 3572815"/>
              <a:gd name="connsiteY18" fmla="*/ 2447998 h 2526174"/>
              <a:gd name="connsiteX19" fmla="*/ 2955949 w 3572815"/>
              <a:gd name="connsiteY19" fmla="*/ 2522889 h 2526174"/>
              <a:gd name="connsiteX20" fmla="*/ 1013671 w 3572815"/>
              <a:gd name="connsiteY20" fmla="*/ 2512199 h 2526174"/>
              <a:gd name="connsiteX21" fmla="*/ 986256 w 3572815"/>
              <a:gd name="connsiteY21" fmla="*/ 2277229 h 2526174"/>
              <a:gd name="connsiteX22" fmla="*/ 827913 w 3572815"/>
              <a:gd name="connsiteY22" fmla="*/ 2190797 h 2526174"/>
              <a:gd name="connsiteX23" fmla="*/ 756822 w 3572815"/>
              <a:gd name="connsiteY23" fmla="*/ 2510781 h 2526174"/>
              <a:gd name="connsiteX24" fmla="*/ 371132 w 3572815"/>
              <a:gd name="connsiteY24" fmla="*/ 2513297 h 2526174"/>
              <a:gd name="connsiteX25" fmla="*/ 348743 w 3572815"/>
              <a:gd name="connsiteY25" fmla="*/ 2395221 h 2526174"/>
              <a:gd name="connsiteX26" fmla="*/ 486672 w 3572815"/>
              <a:gd name="connsiteY26" fmla="*/ 2184969 h 2526174"/>
              <a:gd name="connsiteX27" fmla="*/ 381640 w 3572815"/>
              <a:gd name="connsiteY27" fmla="*/ 2161933 h 2526174"/>
              <a:gd name="connsiteX28" fmla="*/ 249591 w 3572815"/>
              <a:gd name="connsiteY28" fmla="*/ 2063476 h 2526174"/>
              <a:gd name="connsiteX29" fmla="*/ 284705 w 3572815"/>
              <a:gd name="connsiteY29" fmla="*/ 1807807 h 2526174"/>
              <a:gd name="connsiteX30" fmla="*/ 2593 w 3572815"/>
              <a:gd name="connsiteY30" fmla="*/ 1498064 h 2526174"/>
              <a:gd name="connsiteX31" fmla="*/ 192716 w 3572815"/>
              <a:gd name="connsiteY31" fmla="*/ 1557195 h 2526174"/>
              <a:gd name="connsiteX32" fmla="*/ 138395 w 3572815"/>
              <a:gd name="connsiteY32" fmla="*/ 1430447 h 2526174"/>
              <a:gd name="connsiteX33" fmla="*/ 156502 w 3572815"/>
              <a:gd name="connsiteY33" fmla="*/ 1231270 h 2526174"/>
              <a:gd name="connsiteX34" fmla="*/ 156502 w 3572815"/>
              <a:gd name="connsiteY34" fmla="*/ 915361 h 2526174"/>
              <a:gd name="connsiteX35" fmla="*/ 144976 w 3572815"/>
              <a:gd name="connsiteY35" fmla="*/ 316399 h 2526174"/>
              <a:gd name="connsiteX36" fmla="*/ 1087372 w 3572815"/>
              <a:gd name="connsiteY36" fmla="*/ 310277 h 2526174"/>
              <a:gd name="connsiteX0" fmla="*/ 1087372 w 3572815"/>
              <a:gd name="connsiteY0" fmla="*/ 310277 h 2526174"/>
              <a:gd name="connsiteX1" fmla="*/ 1073446 w 3572815"/>
              <a:gd name="connsiteY1" fmla="*/ 0 h 2526174"/>
              <a:gd name="connsiteX2" fmla="*/ 2565742 w 3572815"/>
              <a:gd name="connsiteY2" fmla="*/ 5282 h 2526174"/>
              <a:gd name="connsiteX3" fmla="*/ 2656785 w 3572815"/>
              <a:gd name="connsiteY3" fmla="*/ 299593 h 2526174"/>
              <a:gd name="connsiteX4" fmla="*/ 3506867 w 3572815"/>
              <a:gd name="connsiteY4" fmla="*/ 321443 h 2526174"/>
              <a:gd name="connsiteX5" fmla="*/ 3521555 w 3572815"/>
              <a:gd name="connsiteY5" fmla="*/ 1921395 h 2526174"/>
              <a:gd name="connsiteX6" fmla="*/ 3382053 w 3572815"/>
              <a:gd name="connsiteY6" fmla="*/ 2244427 h 2526174"/>
              <a:gd name="connsiteX7" fmla="*/ 3429792 w 3572815"/>
              <a:gd name="connsiteY7" fmla="*/ 2470618 h 2526174"/>
              <a:gd name="connsiteX8" fmla="*/ 3382050 w 3572815"/>
              <a:gd name="connsiteY8" fmla="*/ 2515855 h 2526174"/>
              <a:gd name="connsiteX9" fmla="*/ 3191094 w 3572815"/>
              <a:gd name="connsiteY9" fmla="*/ 2447998 h 2526174"/>
              <a:gd name="connsiteX10" fmla="*/ 3290245 w 3572815"/>
              <a:gd name="connsiteY10" fmla="*/ 2229349 h 2526174"/>
              <a:gd name="connsiteX11" fmla="*/ 3242505 w 3572815"/>
              <a:gd name="connsiteY11" fmla="*/ 2006930 h 2526174"/>
              <a:gd name="connsiteX12" fmla="*/ 3101715 w 3572815"/>
              <a:gd name="connsiteY12" fmla="*/ 1688941 h 2526174"/>
              <a:gd name="connsiteX13" fmla="*/ 2923554 w 3572815"/>
              <a:gd name="connsiteY13" fmla="*/ 1801698 h 2526174"/>
              <a:gd name="connsiteX14" fmla="*/ 2959741 w 3572815"/>
              <a:gd name="connsiteY14" fmla="*/ 2078555 h 2526174"/>
              <a:gd name="connsiteX15" fmla="*/ 2894829 w 3572815"/>
              <a:gd name="connsiteY15" fmla="*/ 2193833 h 2526174"/>
              <a:gd name="connsiteX16" fmla="*/ 2769209 w 3572815"/>
              <a:gd name="connsiteY16" fmla="*/ 2232579 h 2526174"/>
              <a:gd name="connsiteX17" fmla="*/ 2809176 w 3572815"/>
              <a:gd name="connsiteY17" fmla="*/ 2342444 h 2526174"/>
              <a:gd name="connsiteX18" fmla="*/ 2930362 w 3572815"/>
              <a:gd name="connsiteY18" fmla="*/ 2447998 h 2526174"/>
              <a:gd name="connsiteX19" fmla="*/ 2955949 w 3572815"/>
              <a:gd name="connsiteY19" fmla="*/ 2522889 h 2526174"/>
              <a:gd name="connsiteX20" fmla="*/ 1013671 w 3572815"/>
              <a:gd name="connsiteY20" fmla="*/ 2512199 h 2526174"/>
              <a:gd name="connsiteX21" fmla="*/ 986256 w 3572815"/>
              <a:gd name="connsiteY21" fmla="*/ 2277229 h 2526174"/>
              <a:gd name="connsiteX22" fmla="*/ 827913 w 3572815"/>
              <a:gd name="connsiteY22" fmla="*/ 2190797 h 2526174"/>
              <a:gd name="connsiteX23" fmla="*/ 756822 w 3572815"/>
              <a:gd name="connsiteY23" fmla="*/ 2510781 h 2526174"/>
              <a:gd name="connsiteX24" fmla="*/ 371132 w 3572815"/>
              <a:gd name="connsiteY24" fmla="*/ 2513297 h 2526174"/>
              <a:gd name="connsiteX25" fmla="*/ 348743 w 3572815"/>
              <a:gd name="connsiteY25" fmla="*/ 2395221 h 2526174"/>
              <a:gd name="connsiteX26" fmla="*/ 486672 w 3572815"/>
              <a:gd name="connsiteY26" fmla="*/ 2184969 h 2526174"/>
              <a:gd name="connsiteX27" fmla="*/ 381640 w 3572815"/>
              <a:gd name="connsiteY27" fmla="*/ 2161933 h 2526174"/>
              <a:gd name="connsiteX28" fmla="*/ 249591 w 3572815"/>
              <a:gd name="connsiteY28" fmla="*/ 2063476 h 2526174"/>
              <a:gd name="connsiteX29" fmla="*/ 284705 w 3572815"/>
              <a:gd name="connsiteY29" fmla="*/ 1807807 h 2526174"/>
              <a:gd name="connsiteX30" fmla="*/ 2593 w 3572815"/>
              <a:gd name="connsiteY30" fmla="*/ 1498064 h 2526174"/>
              <a:gd name="connsiteX31" fmla="*/ 192716 w 3572815"/>
              <a:gd name="connsiteY31" fmla="*/ 1557195 h 2526174"/>
              <a:gd name="connsiteX32" fmla="*/ 138395 w 3572815"/>
              <a:gd name="connsiteY32" fmla="*/ 1430447 h 2526174"/>
              <a:gd name="connsiteX33" fmla="*/ 156502 w 3572815"/>
              <a:gd name="connsiteY33" fmla="*/ 1231270 h 2526174"/>
              <a:gd name="connsiteX34" fmla="*/ 156502 w 3572815"/>
              <a:gd name="connsiteY34" fmla="*/ 915361 h 2526174"/>
              <a:gd name="connsiteX35" fmla="*/ 144976 w 3572815"/>
              <a:gd name="connsiteY35" fmla="*/ 316399 h 2526174"/>
              <a:gd name="connsiteX36" fmla="*/ 1087372 w 3572815"/>
              <a:gd name="connsiteY36" fmla="*/ 310277 h 2526174"/>
              <a:gd name="connsiteX0" fmla="*/ 1087372 w 3572815"/>
              <a:gd name="connsiteY0" fmla="*/ 310277 h 2526174"/>
              <a:gd name="connsiteX1" fmla="*/ 1073446 w 3572815"/>
              <a:gd name="connsiteY1" fmla="*/ 0 h 2526174"/>
              <a:gd name="connsiteX2" fmla="*/ 2565742 w 3572815"/>
              <a:gd name="connsiteY2" fmla="*/ 5282 h 2526174"/>
              <a:gd name="connsiteX3" fmla="*/ 2656785 w 3572815"/>
              <a:gd name="connsiteY3" fmla="*/ 299593 h 2526174"/>
              <a:gd name="connsiteX4" fmla="*/ 3506867 w 3572815"/>
              <a:gd name="connsiteY4" fmla="*/ 321443 h 2526174"/>
              <a:gd name="connsiteX5" fmla="*/ 3521555 w 3572815"/>
              <a:gd name="connsiteY5" fmla="*/ 1921395 h 2526174"/>
              <a:gd name="connsiteX6" fmla="*/ 3382053 w 3572815"/>
              <a:gd name="connsiteY6" fmla="*/ 2244427 h 2526174"/>
              <a:gd name="connsiteX7" fmla="*/ 3429792 w 3572815"/>
              <a:gd name="connsiteY7" fmla="*/ 2470618 h 2526174"/>
              <a:gd name="connsiteX8" fmla="*/ 3382050 w 3572815"/>
              <a:gd name="connsiteY8" fmla="*/ 2515855 h 2526174"/>
              <a:gd name="connsiteX9" fmla="*/ 3191094 w 3572815"/>
              <a:gd name="connsiteY9" fmla="*/ 2447998 h 2526174"/>
              <a:gd name="connsiteX10" fmla="*/ 3290245 w 3572815"/>
              <a:gd name="connsiteY10" fmla="*/ 2229349 h 2526174"/>
              <a:gd name="connsiteX11" fmla="*/ 3242505 w 3572815"/>
              <a:gd name="connsiteY11" fmla="*/ 2006930 h 2526174"/>
              <a:gd name="connsiteX12" fmla="*/ 3101715 w 3572815"/>
              <a:gd name="connsiteY12" fmla="*/ 1688941 h 2526174"/>
              <a:gd name="connsiteX13" fmla="*/ 2923554 w 3572815"/>
              <a:gd name="connsiteY13" fmla="*/ 1801698 h 2526174"/>
              <a:gd name="connsiteX14" fmla="*/ 2959741 w 3572815"/>
              <a:gd name="connsiteY14" fmla="*/ 2078555 h 2526174"/>
              <a:gd name="connsiteX15" fmla="*/ 2894829 w 3572815"/>
              <a:gd name="connsiteY15" fmla="*/ 2193833 h 2526174"/>
              <a:gd name="connsiteX16" fmla="*/ 2769209 w 3572815"/>
              <a:gd name="connsiteY16" fmla="*/ 2232579 h 2526174"/>
              <a:gd name="connsiteX17" fmla="*/ 2809176 w 3572815"/>
              <a:gd name="connsiteY17" fmla="*/ 2342444 h 2526174"/>
              <a:gd name="connsiteX18" fmla="*/ 2930362 w 3572815"/>
              <a:gd name="connsiteY18" fmla="*/ 2447998 h 2526174"/>
              <a:gd name="connsiteX19" fmla="*/ 2955949 w 3572815"/>
              <a:gd name="connsiteY19" fmla="*/ 2522889 h 2526174"/>
              <a:gd name="connsiteX20" fmla="*/ 1013671 w 3572815"/>
              <a:gd name="connsiteY20" fmla="*/ 2512199 h 2526174"/>
              <a:gd name="connsiteX21" fmla="*/ 986256 w 3572815"/>
              <a:gd name="connsiteY21" fmla="*/ 2277229 h 2526174"/>
              <a:gd name="connsiteX22" fmla="*/ 827913 w 3572815"/>
              <a:gd name="connsiteY22" fmla="*/ 2190797 h 2526174"/>
              <a:gd name="connsiteX23" fmla="*/ 756822 w 3572815"/>
              <a:gd name="connsiteY23" fmla="*/ 2510781 h 2526174"/>
              <a:gd name="connsiteX24" fmla="*/ 371132 w 3572815"/>
              <a:gd name="connsiteY24" fmla="*/ 2513297 h 2526174"/>
              <a:gd name="connsiteX25" fmla="*/ 348743 w 3572815"/>
              <a:gd name="connsiteY25" fmla="*/ 2395221 h 2526174"/>
              <a:gd name="connsiteX26" fmla="*/ 486672 w 3572815"/>
              <a:gd name="connsiteY26" fmla="*/ 2184969 h 2526174"/>
              <a:gd name="connsiteX27" fmla="*/ 381640 w 3572815"/>
              <a:gd name="connsiteY27" fmla="*/ 2161933 h 2526174"/>
              <a:gd name="connsiteX28" fmla="*/ 249591 w 3572815"/>
              <a:gd name="connsiteY28" fmla="*/ 2063476 h 2526174"/>
              <a:gd name="connsiteX29" fmla="*/ 284705 w 3572815"/>
              <a:gd name="connsiteY29" fmla="*/ 1807807 h 2526174"/>
              <a:gd name="connsiteX30" fmla="*/ 2593 w 3572815"/>
              <a:gd name="connsiteY30" fmla="*/ 1498064 h 2526174"/>
              <a:gd name="connsiteX31" fmla="*/ 192716 w 3572815"/>
              <a:gd name="connsiteY31" fmla="*/ 1557195 h 2526174"/>
              <a:gd name="connsiteX32" fmla="*/ 138395 w 3572815"/>
              <a:gd name="connsiteY32" fmla="*/ 1430447 h 2526174"/>
              <a:gd name="connsiteX33" fmla="*/ 156502 w 3572815"/>
              <a:gd name="connsiteY33" fmla="*/ 1231270 h 2526174"/>
              <a:gd name="connsiteX34" fmla="*/ 156502 w 3572815"/>
              <a:gd name="connsiteY34" fmla="*/ 915361 h 2526174"/>
              <a:gd name="connsiteX35" fmla="*/ 144976 w 3572815"/>
              <a:gd name="connsiteY35" fmla="*/ 316399 h 2526174"/>
              <a:gd name="connsiteX36" fmla="*/ 1087372 w 3572815"/>
              <a:gd name="connsiteY36" fmla="*/ 310277 h 2526174"/>
              <a:gd name="connsiteX0" fmla="*/ 1087372 w 3572815"/>
              <a:gd name="connsiteY0" fmla="*/ 310277 h 2526174"/>
              <a:gd name="connsiteX1" fmla="*/ 1073446 w 3572815"/>
              <a:gd name="connsiteY1" fmla="*/ 0 h 2526174"/>
              <a:gd name="connsiteX2" fmla="*/ 2565742 w 3572815"/>
              <a:gd name="connsiteY2" fmla="*/ 5282 h 2526174"/>
              <a:gd name="connsiteX3" fmla="*/ 2656785 w 3572815"/>
              <a:gd name="connsiteY3" fmla="*/ 299593 h 2526174"/>
              <a:gd name="connsiteX4" fmla="*/ 3506867 w 3572815"/>
              <a:gd name="connsiteY4" fmla="*/ 321443 h 2526174"/>
              <a:gd name="connsiteX5" fmla="*/ 3521555 w 3572815"/>
              <a:gd name="connsiteY5" fmla="*/ 1921395 h 2526174"/>
              <a:gd name="connsiteX6" fmla="*/ 3382053 w 3572815"/>
              <a:gd name="connsiteY6" fmla="*/ 2244427 h 2526174"/>
              <a:gd name="connsiteX7" fmla="*/ 3429792 w 3572815"/>
              <a:gd name="connsiteY7" fmla="*/ 2470618 h 2526174"/>
              <a:gd name="connsiteX8" fmla="*/ 3382050 w 3572815"/>
              <a:gd name="connsiteY8" fmla="*/ 2515855 h 2526174"/>
              <a:gd name="connsiteX9" fmla="*/ 3191094 w 3572815"/>
              <a:gd name="connsiteY9" fmla="*/ 2447998 h 2526174"/>
              <a:gd name="connsiteX10" fmla="*/ 3290245 w 3572815"/>
              <a:gd name="connsiteY10" fmla="*/ 2229349 h 2526174"/>
              <a:gd name="connsiteX11" fmla="*/ 3242505 w 3572815"/>
              <a:gd name="connsiteY11" fmla="*/ 2006930 h 2526174"/>
              <a:gd name="connsiteX12" fmla="*/ 3101715 w 3572815"/>
              <a:gd name="connsiteY12" fmla="*/ 1688941 h 2526174"/>
              <a:gd name="connsiteX13" fmla="*/ 2923554 w 3572815"/>
              <a:gd name="connsiteY13" fmla="*/ 1801698 h 2526174"/>
              <a:gd name="connsiteX14" fmla="*/ 2959741 w 3572815"/>
              <a:gd name="connsiteY14" fmla="*/ 2078555 h 2526174"/>
              <a:gd name="connsiteX15" fmla="*/ 2894829 w 3572815"/>
              <a:gd name="connsiteY15" fmla="*/ 2193833 h 2526174"/>
              <a:gd name="connsiteX16" fmla="*/ 2769209 w 3572815"/>
              <a:gd name="connsiteY16" fmla="*/ 2232579 h 2526174"/>
              <a:gd name="connsiteX17" fmla="*/ 2809176 w 3572815"/>
              <a:gd name="connsiteY17" fmla="*/ 2342444 h 2526174"/>
              <a:gd name="connsiteX18" fmla="*/ 2930362 w 3572815"/>
              <a:gd name="connsiteY18" fmla="*/ 2447998 h 2526174"/>
              <a:gd name="connsiteX19" fmla="*/ 2955949 w 3572815"/>
              <a:gd name="connsiteY19" fmla="*/ 2522889 h 2526174"/>
              <a:gd name="connsiteX20" fmla="*/ 1013671 w 3572815"/>
              <a:gd name="connsiteY20" fmla="*/ 2512199 h 2526174"/>
              <a:gd name="connsiteX21" fmla="*/ 986256 w 3572815"/>
              <a:gd name="connsiteY21" fmla="*/ 2277229 h 2526174"/>
              <a:gd name="connsiteX22" fmla="*/ 827913 w 3572815"/>
              <a:gd name="connsiteY22" fmla="*/ 2190797 h 2526174"/>
              <a:gd name="connsiteX23" fmla="*/ 756822 w 3572815"/>
              <a:gd name="connsiteY23" fmla="*/ 2510781 h 2526174"/>
              <a:gd name="connsiteX24" fmla="*/ 371132 w 3572815"/>
              <a:gd name="connsiteY24" fmla="*/ 2513297 h 2526174"/>
              <a:gd name="connsiteX25" fmla="*/ 348743 w 3572815"/>
              <a:gd name="connsiteY25" fmla="*/ 2395221 h 2526174"/>
              <a:gd name="connsiteX26" fmla="*/ 486672 w 3572815"/>
              <a:gd name="connsiteY26" fmla="*/ 2184969 h 2526174"/>
              <a:gd name="connsiteX27" fmla="*/ 381640 w 3572815"/>
              <a:gd name="connsiteY27" fmla="*/ 2161933 h 2526174"/>
              <a:gd name="connsiteX28" fmla="*/ 249591 w 3572815"/>
              <a:gd name="connsiteY28" fmla="*/ 2063476 h 2526174"/>
              <a:gd name="connsiteX29" fmla="*/ 284705 w 3572815"/>
              <a:gd name="connsiteY29" fmla="*/ 1807807 h 2526174"/>
              <a:gd name="connsiteX30" fmla="*/ 2593 w 3572815"/>
              <a:gd name="connsiteY30" fmla="*/ 1498064 h 2526174"/>
              <a:gd name="connsiteX31" fmla="*/ 192716 w 3572815"/>
              <a:gd name="connsiteY31" fmla="*/ 1557195 h 2526174"/>
              <a:gd name="connsiteX32" fmla="*/ 138395 w 3572815"/>
              <a:gd name="connsiteY32" fmla="*/ 1430447 h 2526174"/>
              <a:gd name="connsiteX33" fmla="*/ 156502 w 3572815"/>
              <a:gd name="connsiteY33" fmla="*/ 1231270 h 2526174"/>
              <a:gd name="connsiteX34" fmla="*/ 156502 w 3572815"/>
              <a:gd name="connsiteY34" fmla="*/ 915361 h 2526174"/>
              <a:gd name="connsiteX35" fmla="*/ 144976 w 3572815"/>
              <a:gd name="connsiteY35" fmla="*/ 316399 h 2526174"/>
              <a:gd name="connsiteX36" fmla="*/ 1087372 w 3572815"/>
              <a:gd name="connsiteY36" fmla="*/ 310277 h 2526174"/>
              <a:gd name="connsiteX0" fmla="*/ 1061666 w 3572815"/>
              <a:gd name="connsiteY0" fmla="*/ 310277 h 2526174"/>
              <a:gd name="connsiteX1" fmla="*/ 1073446 w 3572815"/>
              <a:gd name="connsiteY1" fmla="*/ 0 h 2526174"/>
              <a:gd name="connsiteX2" fmla="*/ 2565742 w 3572815"/>
              <a:gd name="connsiteY2" fmla="*/ 5282 h 2526174"/>
              <a:gd name="connsiteX3" fmla="*/ 2656785 w 3572815"/>
              <a:gd name="connsiteY3" fmla="*/ 299593 h 2526174"/>
              <a:gd name="connsiteX4" fmla="*/ 3506867 w 3572815"/>
              <a:gd name="connsiteY4" fmla="*/ 321443 h 2526174"/>
              <a:gd name="connsiteX5" fmla="*/ 3521555 w 3572815"/>
              <a:gd name="connsiteY5" fmla="*/ 1921395 h 2526174"/>
              <a:gd name="connsiteX6" fmla="*/ 3382053 w 3572815"/>
              <a:gd name="connsiteY6" fmla="*/ 2244427 h 2526174"/>
              <a:gd name="connsiteX7" fmla="*/ 3429792 w 3572815"/>
              <a:gd name="connsiteY7" fmla="*/ 2470618 h 2526174"/>
              <a:gd name="connsiteX8" fmla="*/ 3382050 w 3572815"/>
              <a:gd name="connsiteY8" fmla="*/ 2515855 h 2526174"/>
              <a:gd name="connsiteX9" fmla="*/ 3191094 w 3572815"/>
              <a:gd name="connsiteY9" fmla="*/ 2447998 h 2526174"/>
              <a:gd name="connsiteX10" fmla="*/ 3290245 w 3572815"/>
              <a:gd name="connsiteY10" fmla="*/ 2229349 h 2526174"/>
              <a:gd name="connsiteX11" fmla="*/ 3242505 w 3572815"/>
              <a:gd name="connsiteY11" fmla="*/ 2006930 h 2526174"/>
              <a:gd name="connsiteX12" fmla="*/ 3101715 w 3572815"/>
              <a:gd name="connsiteY12" fmla="*/ 1688941 h 2526174"/>
              <a:gd name="connsiteX13" fmla="*/ 2923554 w 3572815"/>
              <a:gd name="connsiteY13" fmla="*/ 1801698 h 2526174"/>
              <a:gd name="connsiteX14" fmla="*/ 2959741 w 3572815"/>
              <a:gd name="connsiteY14" fmla="*/ 2078555 h 2526174"/>
              <a:gd name="connsiteX15" fmla="*/ 2894829 w 3572815"/>
              <a:gd name="connsiteY15" fmla="*/ 2193833 h 2526174"/>
              <a:gd name="connsiteX16" fmla="*/ 2769209 w 3572815"/>
              <a:gd name="connsiteY16" fmla="*/ 2232579 h 2526174"/>
              <a:gd name="connsiteX17" fmla="*/ 2809176 w 3572815"/>
              <a:gd name="connsiteY17" fmla="*/ 2342444 h 2526174"/>
              <a:gd name="connsiteX18" fmla="*/ 2930362 w 3572815"/>
              <a:gd name="connsiteY18" fmla="*/ 2447998 h 2526174"/>
              <a:gd name="connsiteX19" fmla="*/ 2955949 w 3572815"/>
              <a:gd name="connsiteY19" fmla="*/ 2522889 h 2526174"/>
              <a:gd name="connsiteX20" fmla="*/ 1013671 w 3572815"/>
              <a:gd name="connsiteY20" fmla="*/ 2512199 h 2526174"/>
              <a:gd name="connsiteX21" fmla="*/ 986256 w 3572815"/>
              <a:gd name="connsiteY21" fmla="*/ 2277229 h 2526174"/>
              <a:gd name="connsiteX22" fmla="*/ 827913 w 3572815"/>
              <a:gd name="connsiteY22" fmla="*/ 2190797 h 2526174"/>
              <a:gd name="connsiteX23" fmla="*/ 756822 w 3572815"/>
              <a:gd name="connsiteY23" fmla="*/ 2510781 h 2526174"/>
              <a:gd name="connsiteX24" fmla="*/ 371132 w 3572815"/>
              <a:gd name="connsiteY24" fmla="*/ 2513297 h 2526174"/>
              <a:gd name="connsiteX25" fmla="*/ 348743 w 3572815"/>
              <a:gd name="connsiteY25" fmla="*/ 2395221 h 2526174"/>
              <a:gd name="connsiteX26" fmla="*/ 486672 w 3572815"/>
              <a:gd name="connsiteY26" fmla="*/ 2184969 h 2526174"/>
              <a:gd name="connsiteX27" fmla="*/ 381640 w 3572815"/>
              <a:gd name="connsiteY27" fmla="*/ 2161933 h 2526174"/>
              <a:gd name="connsiteX28" fmla="*/ 249591 w 3572815"/>
              <a:gd name="connsiteY28" fmla="*/ 2063476 h 2526174"/>
              <a:gd name="connsiteX29" fmla="*/ 284705 w 3572815"/>
              <a:gd name="connsiteY29" fmla="*/ 1807807 h 2526174"/>
              <a:gd name="connsiteX30" fmla="*/ 2593 w 3572815"/>
              <a:gd name="connsiteY30" fmla="*/ 1498064 h 2526174"/>
              <a:gd name="connsiteX31" fmla="*/ 192716 w 3572815"/>
              <a:gd name="connsiteY31" fmla="*/ 1557195 h 2526174"/>
              <a:gd name="connsiteX32" fmla="*/ 138395 w 3572815"/>
              <a:gd name="connsiteY32" fmla="*/ 1430447 h 2526174"/>
              <a:gd name="connsiteX33" fmla="*/ 156502 w 3572815"/>
              <a:gd name="connsiteY33" fmla="*/ 1231270 h 2526174"/>
              <a:gd name="connsiteX34" fmla="*/ 156502 w 3572815"/>
              <a:gd name="connsiteY34" fmla="*/ 915361 h 2526174"/>
              <a:gd name="connsiteX35" fmla="*/ 144976 w 3572815"/>
              <a:gd name="connsiteY35" fmla="*/ 316399 h 2526174"/>
              <a:gd name="connsiteX36" fmla="*/ 1061666 w 3572815"/>
              <a:gd name="connsiteY36" fmla="*/ 310277 h 2526174"/>
              <a:gd name="connsiteX0" fmla="*/ 1061666 w 3572815"/>
              <a:gd name="connsiteY0" fmla="*/ 310277 h 2526174"/>
              <a:gd name="connsiteX1" fmla="*/ 1073446 w 3572815"/>
              <a:gd name="connsiteY1" fmla="*/ 0 h 2526174"/>
              <a:gd name="connsiteX2" fmla="*/ 2565742 w 3572815"/>
              <a:gd name="connsiteY2" fmla="*/ 5282 h 2526174"/>
              <a:gd name="connsiteX3" fmla="*/ 2656785 w 3572815"/>
              <a:gd name="connsiteY3" fmla="*/ 299593 h 2526174"/>
              <a:gd name="connsiteX4" fmla="*/ 3506867 w 3572815"/>
              <a:gd name="connsiteY4" fmla="*/ 321443 h 2526174"/>
              <a:gd name="connsiteX5" fmla="*/ 3521555 w 3572815"/>
              <a:gd name="connsiteY5" fmla="*/ 1921395 h 2526174"/>
              <a:gd name="connsiteX6" fmla="*/ 3382053 w 3572815"/>
              <a:gd name="connsiteY6" fmla="*/ 2244427 h 2526174"/>
              <a:gd name="connsiteX7" fmla="*/ 3429792 w 3572815"/>
              <a:gd name="connsiteY7" fmla="*/ 2470618 h 2526174"/>
              <a:gd name="connsiteX8" fmla="*/ 3382050 w 3572815"/>
              <a:gd name="connsiteY8" fmla="*/ 2515855 h 2526174"/>
              <a:gd name="connsiteX9" fmla="*/ 3191094 w 3572815"/>
              <a:gd name="connsiteY9" fmla="*/ 2447998 h 2526174"/>
              <a:gd name="connsiteX10" fmla="*/ 3290245 w 3572815"/>
              <a:gd name="connsiteY10" fmla="*/ 2229349 h 2526174"/>
              <a:gd name="connsiteX11" fmla="*/ 3242505 w 3572815"/>
              <a:gd name="connsiteY11" fmla="*/ 2006930 h 2526174"/>
              <a:gd name="connsiteX12" fmla="*/ 3101715 w 3572815"/>
              <a:gd name="connsiteY12" fmla="*/ 1688941 h 2526174"/>
              <a:gd name="connsiteX13" fmla="*/ 2923554 w 3572815"/>
              <a:gd name="connsiteY13" fmla="*/ 1801698 h 2526174"/>
              <a:gd name="connsiteX14" fmla="*/ 2959741 w 3572815"/>
              <a:gd name="connsiteY14" fmla="*/ 2078555 h 2526174"/>
              <a:gd name="connsiteX15" fmla="*/ 2894829 w 3572815"/>
              <a:gd name="connsiteY15" fmla="*/ 2193833 h 2526174"/>
              <a:gd name="connsiteX16" fmla="*/ 2769209 w 3572815"/>
              <a:gd name="connsiteY16" fmla="*/ 2232579 h 2526174"/>
              <a:gd name="connsiteX17" fmla="*/ 2809176 w 3572815"/>
              <a:gd name="connsiteY17" fmla="*/ 2342444 h 2526174"/>
              <a:gd name="connsiteX18" fmla="*/ 2930362 w 3572815"/>
              <a:gd name="connsiteY18" fmla="*/ 2447998 h 2526174"/>
              <a:gd name="connsiteX19" fmla="*/ 2955949 w 3572815"/>
              <a:gd name="connsiteY19" fmla="*/ 2522889 h 2526174"/>
              <a:gd name="connsiteX20" fmla="*/ 1013671 w 3572815"/>
              <a:gd name="connsiteY20" fmla="*/ 2512199 h 2526174"/>
              <a:gd name="connsiteX21" fmla="*/ 986256 w 3572815"/>
              <a:gd name="connsiteY21" fmla="*/ 2277229 h 2526174"/>
              <a:gd name="connsiteX22" fmla="*/ 827913 w 3572815"/>
              <a:gd name="connsiteY22" fmla="*/ 2190797 h 2526174"/>
              <a:gd name="connsiteX23" fmla="*/ 756822 w 3572815"/>
              <a:gd name="connsiteY23" fmla="*/ 2510781 h 2526174"/>
              <a:gd name="connsiteX24" fmla="*/ 371132 w 3572815"/>
              <a:gd name="connsiteY24" fmla="*/ 2513297 h 2526174"/>
              <a:gd name="connsiteX25" fmla="*/ 348743 w 3572815"/>
              <a:gd name="connsiteY25" fmla="*/ 2395221 h 2526174"/>
              <a:gd name="connsiteX26" fmla="*/ 486672 w 3572815"/>
              <a:gd name="connsiteY26" fmla="*/ 2184969 h 2526174"/>
              <a:gd name="connsiteX27" fmla="*/ 381640 w 3572815"/>
              <a:gd name="connsiteY27" fmla="*/ 2161933 h 2526174"/>
              <a:gd name="connsiteX28" fmla="*/ 249591 w 3572815"/>
              <a:gd name="connsiteY28" fmla="*/ 2063476 h 2526174"/>
              <a:gd name="connsiteX29" fmla="*/ 284705 w 3572815"/>
              <a:gd name="connsiteY29" fmla="*/ 1807807 h 2526174"/>
              <a:gd name="connsiteX30" fmla="*/ 2593 w 3572815"/>
              <a:gd name="connsiteY30" fmla="*/ 1498064 h 2526174"/>
              <a:gd name="connsiteX31" fmla="*/ 192716 w 3572815"/>
              <a:gd name="connsiteY31" fmla="*/ 1557195 h 2526174"/>
              <a:gd name="connsiteX32" fmla="*/ 138395 w 3572815"/>
              <a:gd name="connsiteY32" fmla="*/ 1430447 h 2526174"/>
              <a:gd name="connsiteX33" fmla="*/ 156502 w 3572815"/>
              <a:gd name="connsiteY33" fmla="*/ 1231270 h 2526174"/>
              <a:gd name="connsiteX34" fmla="*/ 156502 w 3572815"/>
              <a:gd name="connsiteY34" fmla="*/ 915361 h 2526174"/>
              <a:gd name="connsiteX35" fmla="*/ 144976 w 3572815"/>
              <a:gd name="connsiteY35" fmla="*/ 316399 h 2526174"/>
              <a:gd name="connsiteX36" fmla="*/ 1061666 w 3572815"/>
              <a:gd name="connsiteY36" fmla="*/ 310277 h 2526174"/>
              <a:gd name="connsiteX0" fmla="*/ 1061666 w 3572815"/>
              <a:gd name="connsiteY0" fmla="*/ 314047 h 2529944"/>
              <a:gd name="connsiteX1" fmla="*/ 1055084 w 3572815"/>
              <a:gd name="connsiteY1" fmla="*/ 0 h 2529944"/>
              <a:gd name="connsiteX2" fmla="*/ 2565742 w 3572815"/>
              <a:gd name="connsiteY2" fmla="*/ 9052 h 2529944"/>
              <a:gd name="connsiteX3" fmla="*/ 2656785 w 3572815"/>
              <a:gd name="connsiteY3" fmla="*/ 303363 h 2529944"/>
              <a:gd name="connsiteX4" fmla="*/ 3506867 w 3572815"/>
              <a:gd name="connsiteY4" fmla="*/ 325213 h 2529944"/>
              <a:gd name="connsiteX5" fmla="*/ 3521555 w 3572815"/>
              <a:gd name="connsiteY5" fmla="*/ 1925165 h 2529944"/>
              <a:gd name="connsiteX6" fmla="*/ 3382053 w 3572815"/>
              <a:gd name="connsiteY6" fmla="*/ 2248197 h 2529944"/>
              <a:gd name="connsiteX7" fmla="*/ 3429792 w 3572815"/>
              <a:gd name="connsiteY7" fmla="*/ 2474388 h 2529944"/>
              <a:gd name="connsiteX8" fmla="*/ 3382050 w 3572815"/>
              <a:gd name="connsiteY8" fmla="*/ 2519625 h 2529944"/>
              <a:gd name="connsiteX9" fmla="*/ 3191094 w 3572815"/>
              <a:gd name="connsiteY9" fmla="*/ 2451768 h 2529944"/>
              <a:gd name="connsiteX10" fmla="*/ 3290245 w 3572815"/>
              <a:gd name="connsiteY10" fmla="*/ 2233119 h 2529944"/>
              <a:gd name="connsiteX11" fmla="*/ 3242505 w 3572815"/>
              <a:gd name="connsiteY11" fmla="*/ 2010700 h 2529944"/>
              <a:gd name="connsiteX12" fmla="*/ 3101715 w 3572815"/>
              <a:gd name="connsiteY12" fmla="*/ 1692711 h 2529944"/>
              <a:gd name="connsiteX13" fmla="*/ 2923554 w 3572815"/>
              <a:gd name="connsiteY13" fmla="*/ 1805468 h 2529944"/>
              <a:gd name="connsiteX14" fmla="*/ 2959741 w 3572815"/>
              <a:gd name="connsiteY14" fmla="*/ 2082325 h 2529944"/>
              <a:gd name="connsiteX15" fmla="*/ 2894829 w 3572815"/>
              <a:gd name="connsiteY15" fmla="*/ 2197603 h 2529944"/>
              <a:gd name="connsiteX16" fmla="*/ 2769209 w 3572815"/>
              <a:gd name="connsiteY16" fmla="*/ 2236349 h 2529944"/>
              <a:gd name="connsiteX17" fmla="*/ 2809176 w 3572815"/>
              <a:gd name="connsiteY17" fmla="*/ 2346214 h 2529944"/>
              <a:gd name="connsiteX18" fmla="*/ 2930362 w 3572815"/>
              <a:gd name="connsiteY18" fmla="*/ 2451768 h 2529944"/>
              <a:gd name="connsiteX19" fmla="*/ 2955949 w 3572815"/>
              <a:gd name="connsiteY19" fmla="*/ 2526659 h 2529944"/>
              <a:gd name="connsiteX20" fmla="*/ 1013671 w 3572815"/>
              <a:gd name="connsiteY20" fmla="*/ 2515969 h 2529944"/>
              <a:gd name="connsiteX21" fmla="*/ 986256 w 3572815"/>
              <a:gd name="connsiteY21" fmla="*/ 2280999 h 2529944"/>
              <a:gd name="connsiteX22" fmla="*/ 827913 w 3572815"/>
              <a:gd name="connsiteY22" fmla="*/ 2194567 h 2529944"/>
              <a:gd name="connsiteX23" fmla="*/ 756822 w 3572815"/>
              <a:gd name="connsiteY23" fmla="*/ 2514551 h 2529944"/>
              <a:gd name="connsiteX24" fmla="*/ 371132 w 3572815"/>
              <a:gd name="connsiteY24" fmla="*/ 2517067 h 2529944"/>
              <a:gd name="connsiteX25" fmla="*/ 348743 w 3572815"/>
              <a:gd name="connsiteY25" fmla="*/ 2398991 h 2529944"/>
              <a:gd name="connsiteX26" fmla="*/ 486672 w 3572815"/>
              <a:gd name="connsiteY26" fmla="*/ 2188739 h 2529944"/>
              <a:gd name="connsiteX27" fmla="*/ 381640 w 3572815"/>
              <a:gd name="connsiteY27" fmla="*/ 2165703 h 2529944"/>
              <a:gd name="connsiteX28" fmla="*/ 249591 w 3572815"/>
              <a:gd name="connsiteY28" fmla="*/ 2067246 h 2529944"/>
              <a:gd name="connsiteX29" fmla="*/ 284705 w 3572815"/>
              <a:gd name="connsiteY29" fmla="*/ 1811577 h 2529944"/>
              <a:gd name="connsiteX30" fmla="*/ 2593 w 3572815"/>
              <a:gd name="connsiteY30" fmla="*/ 1501834 h 2529944"/>
              <a:gd name="connsiteX31" fmla="*/ 192716 w 3572815"/>
              <a:gd name="connsiteY31" fmla="*/ 1560965 h 2529944"/>
              <a:gd name="connsiteX32" fmla="*/ 138395 w 3572815"/>
              <a:gd name="connsiteY32" fmla="*/ 1434217 h 2529944"/>
              <a:gd name="connsiteX33" fmla="*/ 156502 w 3572815"/>
              <a:gd name="connsiteY33" fmla="*/ 1235040 h 2529944"/>
              <a:gd name="connsiteX34" fmla="*/ 156502 w 3572815"/>
              <a:gd name="connsiteY34" fmla="*/ 919131 h 2529944"/>
              <a:gd name="connsiteX35" fmla="*/ 144976 w 3572815"/>
              <a:gd name="connsiteY35" fmla="*/ 320169 h 2529944"/>
              <a:gd name="connsiteX36" fmla="*/ 1061666 w 3572815"/>
              <a:gd name="connsiteY36" fmla="*/ 314047 h 2529944"/>
              <a:gd name="connsiteX0" fmla="*/ 1061666 w 3572815"/>
              <a:gd name="connsiteY0" fmla="*/ 314047 h 2529944"/>
              <a:gd name="connsiteX1" fmla="*/ 1055084 w 3572815"/>
              <a:gd name="connsiteY1" fmla="*/ 0 h 2529944"/>
              <a:gd name="connsiteX2" fmla="*/ 2565742 w 3572815"/>
              <a:gd name="connsiteY2" fmla="*/ 9052 h 2529944"/>
              <a:gd name="connsiteX3" fmla="*/ 2656785 w 3572815"/>
              <a:gd name="connsiteY3" fmla="*/ 303363 h 2529944"/>
              <a:gd name="connsiteX4" fmla="*/ 3506867 w 3572815"/>
              <a:gd name="connsiteY4" fmla="*/ 325213 h 2529944"/>
              <a:gd name="connsiteX5" fmla="*/ 3521555 w 3572815"/>
              <a:gd name="connsiteY5" fmla="*/ 1925165 h 2529944"/>
              <a:gd name="connsiteX6" fmla="*/ 3382053 w 3572815"/>
              <a:gd name="connsiteY6" fmla="*/ 2248197 h 2529944"/>
              <a:gd name="connsiteX7" fmla="*/ 3429792 w 3572815"/>
              <a:gd name="connsiteY7" fmla="*/ 2474388 h 2529944"/>
              <a:gd name="connsiteX8" fmla="*/ 3382050 w 3572815"/>
              <a:gd name="connsiteY8" fmla="*/ 2519625 h 2529944"/>
              <a:gd name="connsiteX9" fmla="*/ 3191094 w 3572815"/>
              <a:gd name="connsiteY9" fmla="*/ 2451768 h 2529944"/>
              <a:gd name="connsiteX10" fmla="*/ 3290245 w 3572815"/>
              <a:gd name="connsiteY10" fmla="*/ 2233119 h 2529944"/>
              <a:gd name="connsiteX11" fmla="*/ 3242505 w 3572815"/>
              <a:gd name="connsiteY11" fmla="*/ 2010700 h 2529944"/>
              <a:gd name="connsiteX12" fmla="*/ 3101715 w 3572815"/>
              <a:gd name="connsiteY12" fmla="*/ 1692711 h 2529944"/>
              <a:gd name="connsiteX13" fmla="*/ 2923554 w 3572815"/>
              <a:gd name="connsiteY13" fmla="*/ 1805468 h 2529944"/>
              <a:gd name="connsiteX14" fmla="*/ 2959741 w 3572815"/>
              <a:gd name="connsiteY14" fmla="*/ 2082325 h 2529944"/>
              <a:gd name="connsiteX15" fmla="*/ 2894829 w 3572815"/>
              <a:gd name="connsiteY15" fmla="*/ 2197603 h 2529944"/>
              <a:gd name="connsiteX16" fmla="*/ 2769209 w 3572815"/>
              <a:gd name="connsiteY16" fmla="*/ 2236349 h 2529944"/>
              <a:gd name="connsiteX17" fmla="*/ 2809176 w 3572815"/>
              <a:gd name="connsiteY17" fmla="*/ 2346214 h 2529944"/>
              <a:gd name="connsiteX18" fmla="*/ 2930362 w 3572815"/>
              <a:gd name="connsiteY18" fmla="*/ 2451768 h 2529944"/>
              <a:gd name="connsiteX19" fmla="*/ 2955949 w 3572815"/>
              <a:gd name="connsiteY19" fmla="*/ 2526659 h 2529944"/>
              <a:gd name="connsiteX20" fmla="*/ 1013671 w 3572815"/>
              <a:gd name="connsiteY20" fmla="*/ 2515969 h 2529944"/>
              <a:gd name="connsiteX21" fmla="*/ 986256 w 3572815"/>
              <a:gd name="connsiteY21" fmla="*/ 2280999 h 2529944"/>
              <a:gd name="connsiteX22" fmla="*/ 827913 w 3572815"/>
              <a:gd name="connsiteY22" fmla="*/ 2194567 h 2529944"/>
              <a:gd name="connsiteX23" fmla="*/ 756822 w 3572815"/>
              <a:gd name="connsiteY23" fmla="*/ 2514551 h 2529944"/>
              <a:gd name="connsiteX24" fmla="*/ 371132 w 3572815"/>
              <a:gd name="connsiteY24" fmla="*/ 2517067 h 2529944"/>
              <a:gd name="connsiteX25" fmla="*/ 348743 w 3572815"/>
              <a:gd name="connsiteY25" fmla="*/ 2398991 h 2529944"/>
              <a:gd name="connsiteX26" fmla="*/ 486672 w 3572815"/>
              <a:gd name="connsiteY26" fmla="*/ 2188739 h 2529944"/>
              <a:gd name="connsiteX27" fmla="*/ 381640 w 3572815"/>
              <a:gd name="connsiteY27" fmla="*/ 2165703 h 2529944"/>
              <a:gd name="connsiteX28" fmla="*/ 249591 w 3572815"/>
              <a:gd name="connsiteY28" fmla="*/ 2067246 h 2529944"/>
              <a:gd name="connsiteX29" fmla="*/ 284705 w 3572815"/>
              <a:gd name="connsiteY29" fmla="*/ 1811577 h 2529944"/>
              <a:gd name="connsiteX30" fmla="*/ 2593 w 3572815"/>
              <a:gd name="connsiteY30" fmla="*/ 1501834 h 2529944"/>
              <a:gd name="connsiteX31" fmla="*/ 192716 w 3572815"/>
              <a:gd name="connsiteY31" fmla="*/ 1560965 h 2529944"/>
              <a:gd name="connsiteX32" fmla="*/ 138395 w 3572815"/>
              <a:gd name="connsiteY32" fmla="*/ 1434217 h 2529944"/>
              <a:gd name="connsiteX33" fmla="*/ 156502 w 3572815"/>
              <a:gd name="connsiteY33" fmla="*/ 1235040 h 2529944"/>
              <a:gd name="connsiteX34" fmla="*/ 156502 w 3572815"/>
              <a:gd name="connsiteY34" fmla="*/ 919131 h 2529944"/>
              <a:gd name="connsiteX35" fmla="*/ 144976 w 3572815"/>
              <a:gd name="connsiteY35" fmla="*/ 320169 h 2529944"/>
              <a:gd name="connsiteX36" fmla="*/ 1061666 w 3572815"/>
              <a:gd name="connsiteY36" fmla="*/ 314047 h 2529944"/>
              <a:gd name="connsiteX0" fmla="*/ 1061732 w 3572881"/>
              <a:gd name="connsiteY0" fmla="*/ 314047 h 2529944"/>
              <a:gd name="connsiteX1" fmla="*/ 1055150 w 3572881"/>
              <a:gd name="connsiteY1" fmla="*/ 0 h 2529944"/>
              <a:gd name="connsiteX2" fmla="*/ 2565808 w 3572881"/>
              <a:gd name="connsiteY2" fmla="*/ 9052 h 2529944"/>
              <a:gd name="connsiteX3" fmla="*/ 2656851 w 3572881"/>
              <a:gd name="connsiteY3" fmla="*/ 303363 h 2529944"/>
              <a:gd name="connsiteX4" fmla="*/ 3506933 w 3572881"/>
              <a:gd name="connsiteY4" fmla="*/ 325213 h 2529944"/>
              <a:gd name="connsiteX5" fmla="*/ 3521621 w 3572881"/>
              <a:gd name="connsiteY5" fmla="*/ 1925165 h 2529944"/>
              <a:gd name="connsiteX6" fmla="*/ 3382119 w 3572881"/>
              <a:gd name="connsiteY6" fmla="*/ 2248197 h 2529944"/>
              <a:gd name="connsiteX7" fmla="*/ 3429858 w 3572881"/>
              <a:gd name="connsiteY7" fmla="*/ 2474388 h 2529944"/>
              <a:gd name="connsiteX8" fmla="*/ 3382116 w 3572881"/>
              <a:gd name="connsiteY8" fmla="*/ 2519625 h 2529944"/>
              <a:gd name="connsiteX9" fmla="*/ 3191160 w 3572881"/>
              <a:gd name="connsiteY9" fmla="*/ 2451768 h 2529944"/>
              <a:gd name="connsiteX10" fmla="*/ 3290311 w 3572881"/>
              <a:gd name="connsiteY10" fmla="*/ 2233119 h 2529944"/>
              <a:gd name="connsiteX11" fmla="*/ 3242571 w 3572881"/>
              <a:gd name="connsiteY11" fmla="*/ 2010700 h 2529944"/>
              <a:gd name="connsiteX12" fmla="*/ 3101781 w 3572881"/>
              <a:gd name="connsiteY12" fmla="*/ 1692711 h 2529944"/>
              <a:gd name="connsiteX13" fmla="*/ 2923620 w 3572881"/>
              <a:gd name="connsiteY13" fmla="*/ 1805468 h 2529944"/>
              <a:gd name="connsiteX14" fmla="*/ 2959807 w 3572881"/>
              <a:gd name="connsiteY14" fmla="*/ 2082325 h 2529944"/>
              <a:gd name="connsiteX15" fmla="*/ 2894895 w 3572881"/>
              <a:gd name="connsiteY15" fmla="*/ 2197603 h 2529944"/>
              <a:gd name="connsiteX16" fmla="*/ 2769275 w 3572881"/>
              <a:gd name="connsiteY16" fmla="*/ 2236349 h 2529944"/>
              <a:gd name="connsiteX17" fmla="*/ 2809242 w 3572881"/>
              <a:gd name="connsiteY17" fmla="*/ 2346214 h 2529944"/>
              <a:gd name="connsiteX18" fmla="*/ 2930428 w 3572881"/>
              <a:gd name="connsiteY18" fmla="*/ 2451768 h 2529944"/>
              <a:gd name="connsiteX19" fmla="*/ 2956015 w 3572881"/>
              <a:gd name="connsiteY19" fmla="*/ 2526659 h 2529944"/>
              <a:gd name="connsiteX20" fmla="*/ 1013737 w 3572881"/>
              <a:gd name="connsiteY20" fmla="*/ 2515969 h 2529944"/>
              <a:gd name="connsiteX21" fmla="*/ 986322 w 3572881"/>
              <a:gd name="connsiteY21" fmla="*/ 2280999 h 2529944"/>
              <a:gd name="connsiteX22" fmla="*/ 827979 w 3572881"/>
              <a:gd name="connsiteY22" fmla="*/ 2194567 h 2529944"/>
              <a:gd name="connsiteX23" fmla="*/ 756888 w 3572881"/>
              <a:gd name="connsiteY23" fmla="*/ 2514551 h 2529944"/>
              <a:gd name="connsiteX24" fmla="*/ 371198 w 3572881"/>
              <a:gd name="connsiteY24" fmla="*/ 2517067 h 2529944"/>
              <a:gd name="connsiteX25" fmla="*/ 348809 w 3572881"/>
              <a:gd name="connsiteY25" fmla="*/ 2398991 h 2529944"/>
              <a:gd name="connsiteX26" fmla="*/ 486738 w 3572881"/>
              <a:gd name="connsiteY26" fmla="*/ 2188739 h 2529944"/>
              <a:gd name="connsiteX27" fmla="*/ 381706 w 3572881"/>
              <a:gd name="connsiteY27" fmla="*/ 2165703 h 2529944"/>
              <a:gd name="connsiteX28" fmla="*/ 249657 w 3572881"/>
              <a:gd name="connsiteY28" fmla="*/ 2067246 h 2529944"/>
              <a:gd name="connsiteX29" fmla="*/ 284771 w 3572881"/>
              <a:gd name="connsiteY29" fmla="*/ 1811577 h 2529944"/>
              <a:gd name="connsiteX30" fmla="*/ 2659 w 3572881"/>
              <a:gd name="connsiteY30" fmla="*/ 1501834 h 2529944"/>
              <a:gd name="connsiteX31" fmla="*/ 192782 w 3572881"/>
              <a:gd name="connsiteY31" fmla="*/ 1560965 h 2529944"/>
              <a:gd name="connsiteX32" fmla="*/ 171512 w 3572881"/>
              <a:gd name="connsiteY32" fmla="*/ 1434217 h 2529944"/>
              <a:gd name="connsiteX33" fmla="*/ 156568 w 3572881"/>
              <a:gd name="connsiteY33" fmla="*/ 1235040 h 2529944"/>
              <a:gd name="connsiteX34" fmla="*/ 156568 w 3572881"/>
              <a:gd name="connsiteY34" fmla="*/ 919131 h 2529944"/>
              <a:gd name="connsiteX35" fmla="*/ 145042 w 3572881"/>
              <a:gd name="connsiteY35" fmla="*/ 320169 h 2529944"/>
              <a:gd name="connsiteX36" fmla="*/ 1061732 w 3572881"/>
              <a:gd name="connsiteY36" fmla="*/ 314047 h 2529944"/>
              <a:gd name="connsiteX0" fmla="*/ 1061732 w 3572881"/>
              <a:gd name="connsiteY0" fmla="*/ 314047 h 2529944"/>
              <a:gd name="connsiteX1" fmla="*/ 1055150 w 3572881"/>
              <a:gd name="connsiteY1" fmla="*/ 0 h 2529944"/>
              <a:gd name="connsiteX2" fmla="*/ 2565808 w 3572881"/>
              <a:gd name="connsiteY2" fmla="*/ 9052 h 2529944"/>
              <a:gd name="connsiteX3" fmla="*/ 2656851 w 3572881"/>
              <a:gd name="connsiteY3" fmla="*/ 303363 h 2529944"/>
              <a:gd name="connsiteX4" fmla="*/ 3506933 w 3572881"/>
              <a:gd name="connsiteY4" fmla="*/ 325213 h 2529944"/>
              <a:gd name="connsiteX5" fmla="*/ 3521621 w 3572881"/>
              <a:gd name="connsiteY5" fmla="*/ 1925165 h 2529944"/>
              <a:gd name="connsiteX6" fmla="*/ 3382119 w 3572881"/>
              <a:gd name="connsiteY6" fmla="*/ 2248197 h 2529944"/>
              <a:gd name="connsiteX7" fmla="*/ 3429858 w 3572881"/>
              <a:gd name="connsiteY7" fmla="*/ 2474388 h 2529944"/>
              <a:gd name="connsiteX8" fmla="*/ 3382116 w 3572881"/>
              <a:gd name="connsiteY8" fmla="*/ 2519625 h 2529944"/>
              <a:gd name="connsiteX9" fmla="*/ 3191160 w 3572881"/>
              <a:gd name="connsiteY9" fmla="*/ 2451768 h 2529944"/>
              <a:gd name="connsiteX10" fmla="*/ 3290311 w 3572881"/>
              <a:gd name="connsiteY10" fmla="*/ 2233119 h 2529944"/>
              <a:gd name="connsiteX11" fmla="*/ 3242571 w 3572881"/>
              <a:gd name="connsiteY11" fmla="*/ 2010700 h 2529944"/>
              <a:gd name="connsiteX12" fmla="*/ 3101781 w 3572881"/>
              <a:gd name="connsiteY12" fmla="*/ 1692711 h 2529944"/>
              <a:gd name="connsiteX13" fmla="*/ 2923620 w 3572881"/>
              <a:gd name="connsiteY13" fmla="*/ 1805468 h 2529944"/>
              <a:gd name="connsiteX14" fmla="*/ 2959807 w 3572881"/>
              <a:gd name="connsiteY14" fmla="*/ 2082325 h 2529944"/>
              <a:gd name="connsiteX15" fmla="*/ 2894895 w 3572881"/>
              <a:gd name="connsiteY15" fmla="*/ 2197603 h 2529944"/>
              <a:gd name="connsiteX16" fmla="*/ 2769275 w 3572881"/>
              <a:gd name="connsiteY16" fmla="*/ 2236349 h 2529944"/>
              <a:gd name="connsiteX17" fmla="*/ 2809242 w 3572881"/>
              <a:gd name="connsiteY17" fmla="*/ 2346214 h 2529944"/>
              <a:gd name="connsiteX18" fmla="*/ 2930428 w 3572881"/>
              <a:gd name="connsiteY18" fmla="*/ 2451768 h 2529944"/>
              <a:gd name="connsiteX19" fmla="*/ 2956015 w 3572881"/>
              <a:gd name="connsiteY19" fmla="*/ 2526659 h 2529944"/>
              <a:gd name="connsiteX20" fmla="*/ 1013737 w 3572881"/>
              <a:gd name="connsiteY20" fmla="*/ 2515969 h 2529944"/>
              <a:gd name="connsiteX21" fmla="*/ 986322 w 3572881"/>
              <a:gd name="connsiteY21" fmla="*/ 2280999 h 2529944"/>
              <a:gd name="connsiteX22" fmla="*/ 827979 w 3572881"/>
              <a:gd name="connsiteY22" fmla="*/ 2194567 h 2529944"/>
              <a:gd name="connsiteX23" fmla="*/ 756888 w 3572881"/>
              <a:gd name="connsiteY23" fmla="*/ 2514551 h 2529944"/>
              <a:gd name="connsiteX24" fmla="*/ 371198 w 3572881"/>
              <a:gd name="connsiteY24" fmla="*/ 2517067 h 2529944"/>
              <a:gd name="connsiteX25" fmla="*/ 348809 w 3572881"/>
              <a:gd name="connsiteY25" fmla="*/ 2398991 h 2529944"/>
              <a:gd name="connsiteX26" fmla="*/ 486738 w 3572881"/>
              <a:gd name="connsiteY26" fmla="*/ 2188739 h 2529944"/>
              <a:gd name="connsiteX27" fmla="*/ 381706 w 3572881"/>
              <a:gd name="connsiteY27" fmla="*/ 2165703 h 2529944"/>
              <a:gd name="connsiteX28" fmla="*/ 249657 w 3572881"/>
              <a:gd name="connsiteY28" fmla="*/ 2067246 h 2529944"/>
              <a:gd name="connsiteX29" fmla="*/ 284771 w 3572881"/>
              <a:gd name="connsiteY29" fmla="*/ 1811577 h 2529944"/>
              <a:gd name="connsiteX30" fmla="*/ 2659 w 3572881"/>
              <a:gd name="connsiteY30" fmla="*/ 1501834 h 2529944"/>
              <a:gd name="connsiteX31" fmla="*/ 192782 w 3572881"/>
              <a:gd name="connsiteY31" fmla="*/ 1560965 h 2529944"/>
              <a:gd name="connsiteX32" fmla="*/ 171512 w 3572881"/>
              <a:gd name="connsiteY32" fmla="*/ 1434217 h 2529944"/>
              <a:gd name="connsiteX33" fmla="*/ 156568 w 3572881"/>
              <a:gd name="connsiteY33" fmla="*/ 1261429 h 2529944"/>
              <a:gd name="connsiteX34" fmla="*/ 156568 w 3572881"/>
              <a:gd name="connsiteY34" fmla="*/ 919131 h 2529944"/>
              <a:gd name="connsiteX35" fmla="*/ 145042 w 3572881"/>
              <a:gd name="connsiteY35" fmla="*/ 320169 h 2529944"/>
              <a:gd name="connsiteX36" fmla="*/ 1061732 w 3572881"/>
              <a:gd name="connsiteY36" fmla="*/ 314047 h 2529944"/>
              <a:gd name="connsiteX0" fmla="*/ 1152824 w 3663973"/>
              <a:gd name="connsiteY0" fmla="*/ 314047 h 2529944"/>
              <a:gd name="connsiteX1" fmla="*/ 1146242 w 3663973"/>
              <a:gd name="connsiteY1" fmla="*/ 0 h 2529944"/>
              <a:gd name="connsiteX2" fmla="*/ 2656900 w 3663973"/>
              <a:gd name="connsiteY2" fmla="*/ 9052 h 2529944"/>
              <a:gd name="connsiteX3" fmla="*/ 2747943 w 3663973"/>
              <a:gd name="connsiteY3" fmla="*/ 303363 h 2529944"/>
              <a:gd name="connsiteX4" fmla="*/ 3598025 w 3663973"/>
              <a:gd name="connsiteY4" fmla="*/ 325213 h 2529944"/>
              <a:gd name="connsiteX5" fmla="*/ 3612713 w 3663973"/>
              <a:gd name="connsiteY5" fmla="*/ 1925165 h 2529944"/>
              <a:gd name="connsiteX6" fmla="*/ 3473211 w 3663973"/>
              <a:gd name="connsiteY6" fmla="*/ 2248197 h 2529944"/>
              <a:gd name="connsiteX7" fmla="*/ 3520950 w 3663973"/>
              <a:gd name="connsiteY7" fmla="*/ 2474388 h 2529944"/>
              <a:gd name="connsiteX8" fmla="*/ 3473208 w 3663973"/>
              <a:gd name="connsiteY8" fmla="*/ 2519625 h 2529944"/>
              <a:gd name="connsiteX9" fmla="*/ 3282252 w 3663973"/>
              <a:gd name="connsiteY9" fmla="*/ 2451768 h 2529944"/>
              <a:gd name="connsiteX10" fmla="*/ 3381403 w 3663973"/>
              <a:gd name="connsiteY10" fmla="*/ 2233119 h 2529944"/>
              <a:gd name="connsiteX11" fmla="*/ 3333663 w 3663973"/>
              <a:gd name="connsiteY11" fmla="*/ 2010700 h 2529944"/>
              <a:gd name="connsiteX12" fmla="*/ 3192873 w 3663973"/>
              <a:gd name="connsiteY12" fmla="*/ 1692711 h 2529944"/>
              <a:gd name="connsiteX13" fmla="*/ 3014712 w 3663973"/>
              <a:gd name="connsiteY13" fmla="*/ 1805468 h 2529944"/>
              <a:gd name="connsiteX14" fmla="*/ 3050899 w 3663973"/>
              <a:gd name="connsiteY14" fmla="*/ 2082325 h 2529944"/>
              <a:gd name="connsiteX15" fmla="*/ 2985987 w 3663973"/>
              <a:gd name="connsiteY15" fmla="*/ 2197603 h 2529944"/>
              <a:gd name="connsiteX16" fmla="*/ 2860367 w 3663973"/>
              <a:gd name="connsiteY16" fmla="*/ 2236349 h 2529944"/>
              <a:gd name="connsiteX17" fmla="*/ 2900334 w 3663973"/>
              <a:gd name="connsiteY17" fmla="*/ 2346214 h 2529944"/>
              <a:gd name="connsiteX18" fmla="*/ 3021520 w 3663973"/>
              <a:gd name="connsiteY18" fmla="*/ 2451768 h 2529944"/>
              <a:gd name="connsiteX19" fmla="*/ 3047107 w 3663973"/>
              <a:gd name="connsiteY19" fmla="*/ 2526659 h 2529944"/>
              <a:gd name="connsiteX20" fmla="*/ 1104829 w 3663973"/>
              <a:gd name="connsiteY20" fmla="*/ 2515969 h 2529944"/>
              <a:gd name="connsiteX21" fmla="*/ 1077414 w 3663973"/>
              <a:gd name="connsiteY21" fmla="*/ 2280999 h 2529944"/>
              <a:gd name="connsiteX22" fmla="*/ 919071 w 3663973"/>
              <a:gd name="connsiteY22" fmla="*/ 2194567 h 2529944"/>
              <a:gd name="connsiteX23" fmla="*/ 847980 w 3663973"/>
              <a:gd name="connsiteY23" fmla="*/ 2514551 h 2529944"/>
              <a:gd name="connsiteX24" fmla="*/ 462290 w 3663973"/>
              <a:gd name="connsiteY24" fmla="*/ 2517067 h 2529944"/>
              <a:gd name="connsiteX25" fmla="*/ 439901 w 3663973"/>
              <a:gd name="connsiteY25" fmla="*/ 2398991 h 2529944"/>
              <a:gd name="connsiteX26" fmla="*/ 577830 w 3663973"/>
              <a:gd name="connsiteY26" fmla="*/ 2188739 h 2529944"/>
              <a:gd name="connsiteX27" fmla="*/ 472798 w 3663973"/>
              <a:gd name="connsiteY27" fmla="*/ 2165703 h 2529944"/>
              <a:gd name="connsiteX28" fmla="*/ 340749 w 3663973"/>
              <a:gd name="connsiteY28" fmla="*/ 2067246 h 2529944"/>
              <a:gd name="connsiteX29" fmla="*/ 375863 w 3663973"/>
              <a:gd name="connsiteY29" fmla="*/ 1811577 h 2529944"/>
              <a:gd name="connsiteX30" fmla="*/ 1944 w 3663973"/>
              <a:gd name="connsiteY30" fmla="*/ 1935365 h 2529944"/>
              <a:gd name="connsiteX31" fmla="*/ 283874 w 3663973"/>
              <a:gd name="connsiteY31" fmla="*/ 1560965 h 2529944"/>
              <a:gd name="connsiteX32" fmla="*/ 262604 w 3663973"/>
              <a:gd name="connsiteY32" fmla="*/ 1434217 h 2529944"/>
              <a:gd name="connsiteX33" fmla="*/ 247660 w 3663973"/>
              <a:gd name="connsiteY33" fmla="*/ 1261429 h 2529944"/>
              <a:gd name="connsiteX34" fmla="*/ 247660 w 3663973"/>
              <a:gd name="connsiteY34" fmla="*/ 919131 h 2529944"/>
              <a:gd name="connsiteX35" fmla="*/ 236134 w 3663973"/>
              <a:gd name="connsiteY35" fmla="*/ 320169 h 2529944"/>
              <a:gd name="connsiteX36" fmla="*/ 1152824 w 3663973"/>
              <a:gd name="connsiteY36" fmla="*/ 314047 h 2529944"/>
              <a:gd name="connsiteX0" fmla="*/ 1152824 w 3663973"/>
              <a:gd name="connsiteY0" fmla="*/ 314047 h 2529944"/>
              <a:gd name="connsiteX1" fmla="*/ 1146242 w 3663973"/>
              <a:gd name="connsiteY1" fmla="*/ 0 h 2529944"/>
              <a:gd name="connsiteX2" fmla="*/ 2656900 w 3663973"/>
              <a:gd name="connsiteY2" fmla="*/ 9052 h 2529944"/>
              <a:gd name="connsiteX3" fmla="*/ 2747943 w 3663973"/>
              <a:gd name="connsiteY3" fmla="*/ 303363 h 2529944"/>
              <a:gd name="connsiteX4" fmla="*/ 3598025 w 3663973"/>
              <a:gd name="connsiteY4" fmla="*/ 325213 h 2529944"/>
              <a:gd name="connsiteX5" fmla="*/ 3612713 w 3663973"/>
              <a:gd name="connsiteY5" fmla="*/ 1925165 h 2529944"/>
              <a:gd name="connsiteX6" fmla="*/ 3473211 w 3663973"/>
              <a:gd name="connsiteY6" fmla="*/ 2248197 h 2529944"/>
              <a:gd name="connsiteX7" fmla="*/ 3520950 w 3663973"/>
              <a:gd name="connsiteY7" fmla="*/ 2474388 h 2529944"/>
              <a:gd name="connsiteX8" fmla="*/ 3473208 w 3663973"/>
              <a:gd name="connsiteY8" fmla="*/ 2519625 h 2529944"/>
              <a:gd name="connsiteX9" fmla="*/ 3282252 w 3663973"/>
              <a:gd name="connsiteY9" fmla="*/ 2451768 h 2529944"/>
              <a:gd name="connsiteX10" fmla="*/ 3381403 w 3663973"/>
              <a:gd name="connsiteY10" fmla="*/ 2233119 h 2529944"/>
              <a:gd name="connsiteX11" fmla="*/ 3333663 w 3663973"/>
              <a:gd name="connsiteY11" fmla="*/ 2010700 h 2529944"/>
              <a:gd name="connsiteX12" fmla="*/ 3192873 w 3663973"/>
              <a:gd name="connsiteY12" fmla="*/ 1692711 h 2529944"/>
              <a:gd name="connsiteX13" fmla="*/ 3014712 w 3663973"/>
              <a:gd name="connsiteY13" fmla="*/ 1805468 h 2529944"/>
              <a:gd name="connsiteX14" fmla="*/ 3050899 w 3663973"/>
              <a:gd name="connsiteY14" fmla="*/ 2082325 h 2529944"/>
              <a:gd name="connsiteX15" fmla="*/ 2985987 w 3663973"/>
              <a:gd name="connsiteY15" fmla="*/ 2197603 h 2529944"/>
              <a:gd name="connsiteX16" fmla="*/ 2860367 w 3663973"/>
              <a:gd name="connsiteY16" fmla="*/ 2236349 h 2529944"/>
              <a:gd name="connsiteX17" fmla="*/ 2900334 w 3663973"/>
              <a:gd name="connsiteY17" fmla="*/ 2346214 h 2529944"/>
              <a:gd name="connsiteX18" fmla="*/ 3021520 w 3663973"/>
              <a:gd name="connsiteY18" fmla="*/ 2451768 h 2529944"/>
              <a:gd name="connsiteX19" fmla="*/ 3047107 w 3663973"/>
              <a:gd name="connsiteY19" fmla="*/ 2526659 h 2529944"/>
              <a:gd name="connsiteX20" fmla="*/ 1104829 w 3663973"/>
              <a:gd name="connsiteY20" fmla="*/ 2515969 h 2529944"/>
              <a:gd name="connsiteX21" fmla="*/ 1077414 w 3663973"/>
              <a:gd name="connsiteY21" fmla="*/ 2280999 h 2529944"/>
              <a:gd name="connsiteX22" fmla="*/ 919071 w 3663973"/>
              <a:gd name="connsiteY22" fmla="*/ 2194567 h 2529944"/>
              <a:gd name="connsiteX23" fmla="*/ 847980 w 3663973"/>
              <a:gd name="connsiteY23" fmla="*/ 2514551 h 2529944"/>
              <a:gd name="connsiteX24" fmla="*/ 462290 w 3663973"/>
              <a:gd name="connsiteY24" fmla="*/ 2517067 h 2529944"/>
              <a:gd name="connsiteX25" fmla="*/ 439901 w 3663973"/>
              <a:gd name="connsiteY25" fmla="*/ 2398991 h 2529944"/>
              <a:gd name="connsiteX26" fmla="*/ 577830 w 3663973"/>
              <a:gd name="connsiteY26" fmla="*/ 2188739 h 2529944"/>
              <a:gd name="connsiteX27" fmla="*/ 472798 w 3663973"/>
              <a:gd name="connsiteY27" fmla="*/ 2165703 h 2529944"/>
              <a:gd name="connsiteX28" fmla="*/ 340749 w 3663973"/>
              <a:gd name="connsiteY28" fmla="*/ 2067246 h 2529944"/>
              <a:gd name="connsiteX29" fmla="*/ 390552 w 3663973"/>
              <a:gd name="connsiteY29" fmla="*/ 1766338 h 2529944"/>
              <a:gd name="connsiteX30" fmla="*/ 1944 w 3663973"/>
              <a:gd name="connsiteY30" fmla="*/ 1935365 h 2529944"/>
              <a:gd name="connsiteX31" fmla="*/ 283874 w 3663973"/>
              <a:gd name="connsiteY31" fmla="*/ 1560965 h 2529944"/>
              <a:gd name="connsiteX32" fmla="*/ 262604 w 3663973"/>
              <a:gd name="connsiteY32" fmla="*/ 1434217 h 2529944"/>
              <a:gd name="connsiteX33" fmla="*/ 247660 w 3663973"/>
              <a:gd name="connsiteY33" fmla="*/ 1261429 h 2529944"/>
              <a:gd name="connsiteX34" fmla="*/ 247660 w 3663973"/>
              <a:gd name="connsiteY34" fmla="*/ 919131 h 2529944"/>
              <a:gd name="connsiteX35" fmla="*/ 236134 w 3663973"/>
              <a:gd name="connsiteY35" fmla="*/ 320169 h 2529944"/>
              <a:gd name="connsiteX36" fmla="*/ 1152824 w 3663973"/>
              <a:gd name="connsiteY36" fmla="*/ 314047 h 2529944"/>
              <a:gd name="connsiteX0" fmla="*/ 1065367 w 3576516"/>
              <a:gd name="connsiteY0" fmla="*/ 314047 h 2529944"/>
              <a:gd name="connsiteX1" fmla="*/ 1058785 w 3576516"/>
              <a:gd name="connsiteY1" fmla="*/ 0 h 2529944"/>
              <a:gd name="connsiteX2" fmla="*/ 2569443 w 3576516"/>
              <a:gd name="connsiteY2" fmla="*/ 9052 h 2529944"/>
              <a:gd name="connsiteX3" fmla="*/ 2660486 w 3576516"/>
              <a:gd name="connsiteY3" fmla="*/ 303363 h 2529944"/>
              <a:gd name="connsiteX4" fmla="*/ 3510568 w 3576516"/>
              <a:gd name="connsiteY4" fmla="*/ 325213 h 2529944"/>
              <a:gd name="connsiteX5" fmla="*/ 3525256 w 3576516"/>
              <a:gd name="connsiteY5" fmla="*/ 1925165 h 2529944"/>
              <a:gd name="connsiteX6" fmla="*/ 3385754 w 3576516"/>
              <a:gd name="connsiteY6" fmla="*/ 2248197 h 2529944"/>
              <a:gd name="connsiteX7" fmla="*/ 3433493 w 3576516"/>
              <a:gd name="connsiteY7" fmla="*/ 2474388 h 2529944"/>
              <a:gd name="connsiteX8" fmla="*/ 3385751 w 3576516"/>
              <a:gd name="connsiteY8" fmla="*/ 2519625 h 2529944"/>
              <a:gd name="connsiteX9" fmla="*/ 3194795 w 3576516"/>
              <a:gd name="connsiteY9" fmla="*/ 2451768 h 2529944"/>
              <a:gd name="connsiteX10" fmla="*/ 3293946 w 3576516"/>
              <a:gd name="connsiteY10" fmla="*/ 2233119 h 2529944"/>
              <a:gd name="connsiteX11" fmla="*/ 3246206 w 3576516"/>
              <a:gd name="connsiteY11" fmla="*/ 2010700 h 2529944"/>
              <a:gd name="connsiteX12" fmla="*/ 3105416 w 3576516"/>
              <a:gd name="connsiteY12" fmla="*/ 1692711 h 2529944"/>
              <a:gd name="connsiteX13" fmla="*/ 2927255 w 3576516"/>
              <a:gd name="connsiteY13" fmla="*/ 1805468 h 2529944"/>
              <a:gd name="connsiteX14" fmla="*/ 2963442 w 3576516"/>
              <a:gd name="connsiteY14" fmla="*/ 2082325 h 2529944"/>
              <a:gd name="connsiteX15" fmla="*/ 2898530 w 3576516"/>
              <a:gd name="connsiteY15" fmla="*/ 2197603 h 2529944"/>
              <a:gd name="connsiteX16" fmla="*/ 2772910 w 3576516"/>
              <a:gd name="connsiteY16" fmla="*/ 2236349 h 2529944"/>
              <a:gd name="connsiteX17" fmla="*/ 2812877 w 3576516"/>
              <a:gd name="connsiteY17" fmla="*/ 2346214 h 2529944"/>
              <a:gd name="connsiteX18" fmla="*/ 2934063 w 3576516"/>
              <a:gd name="connsiteY18" fmla="*/ 2451768 h 2529944"/>
              <a:gd name="connsiteX19" fmla="*/ 2959650 w 3576516"/>
              <a:gd name="connsiteY19" fmla="*/ 2526659 h 2529944"/>
              <a:gd name="connsiteX20" fmla="*/ 1017372 w 3576516"/>
              <a:gd name="connsiteY20" fmla="*/ 2515969 h 2529944"/>
              <a:gd name="connsiteX21" fmla="*/ 989957 w 3576516"/>
              <a:gd name="connsiteY21" fmla="*/ 2280999 h 2529944"/>
              <a:gd name="connsiteX22" fmla="*/ 831614 w 3576516"/>
              <a:gd name="connsiteY22" fmla="*/ 2194567 h 2529944"/>
              <a:gd name="connsiteX23" fmla="*/ 760523 w 3576516"/>
              <a:gd name="connsiteY23" fmla="*/ 2514551 h 2529944"/>
              <a:gd name="connsiteX24" fmla="*/ 374833 w 3576516"/>
              <a:gd name="connsiteY24" fmla="*/ 2517067 h 2529944"/>
              <a:gd name="connsiteX25" fmla="*/ 352444 w 3576516"/>
              <a:gd name="connsiteY25" fmla="*/ 2398991 h 2529944"/>
              <a:gd name="connsiteX26" fmla="*/ 490373 w 3576516"/>
              <a:gd name="connsiteY26" fmla="*/ 2188739 h 2529944"/>
              <a:gd name="connsiteX27" fmla="*/ 385341 w 3576516"/>
              <a:gd name="connsiteY27" fmla="*/ 2165703 h 2529944"/>
              <a:gd name="connsiteX28" fmla="*/ 253292 w 3576516"/>
              <a:gd name="connsiteY28" fmla="*/ 2067246 h 2529944"/>
              <a:gd name="connsiteX29" fmla="*/ 303095 w 3576516"/>
              <a:gd name="connsiteY29" fmla="*/ 1766338 h 2529944"/>
              <a:gd name="connsiteX30" fmla="*/ 2622 w 3576516"/>
              <a:gd name="connsiteY30" fmla="*/ 1769492 h 2529944"/>
              <a:gd name="connsiteX31" fmla="*/ 196417 w 3576516"/>
              <a:gd name="connsiteY31" fmla="*/ 1560965 h 2529944"/>
              <a:gd name="connsiteX32" fmla="*/ 175147 w 3576516"/>
              <a:gd name="connsiteY32" fmla="*/ 1434217 h 2529944"/>
              <a:gd name="connsiteX33" fmla="*/ 160203 w 3576516"/>
              <a:gd name="connsiteY33" fmla="*/ 1261429 h 2529944"/>
              <a:gd name="connsiteX34" fmla="*/ 160203 w 3576516"/>
              <a:gd name="connsiteY34" fmla="*/ 919131 h 2529944"/>
              <a:gd name="connsiteX35" fmla="*/ 148677 w 3576516"/>
              <a:gd name="connsiteY35" fmla="*/ 320169 h 2529944"/>
              <a:gd name="connsiteX36" fmla="*/ 1065367 w 3576516"/>
              <a:gd name="connsiteY36" fmla="*/ 314047 h 2529944"/>
              <a:gd name="connsiteX0" fmla="*/ 1065367 w 3576516"/>
              <a:gd name="connsiteY0" fmla="*/ 314047 h 2529944"/>
              <a:gd name="connsiteX1" fmla="*/ 1058785 w 3576516"/>
              <a:gd name="connsiteY1" fmla="*/ 0 h 2529944"/>
              <a:gd name="connsiteX2" fmla="*/ 2569443 w 3576516"/>
              <a:gd name="connsiteY2" fmla="*/ 9052 h 2529944"/>
              <a:gd name="connsiteX3" fmla="*/ 2660486 w 3576516"/>
              <a:gd name="connsiteY3" fmla="*/ 303363 h 2529944"/>
              <a:gd name="connsiteX4" fmla="*/ 3510568 w 3576516"/>
              <a:gd name="connsiteY4" fmla="*/ 325213 h 2529944"/>
              <a:gd name="connsiteX5" fmla="*/ 3525256 w 3576516"/>
              <a:gd name="connsiteY5" fmla="*/ 1925165 h 2529944"/>
              <a:gd name="connsiteX6" fmla="*/ 3385754 w 3576516"/>
              <a:gd name="connsiteY6" fmla="*/ 2248197 h 2529944"/>
              <a:gd name="connsiteX7" fmla="*/ 3433493 w 3576516"/>
              <a:gd name="connsiteY7" fmla="*/ 2474388 h 2529944"/>
              <a:gd name="connsiteX8" fmla="*/ 3385751 w 3576516"/>
              <a:gd name="connsiteY8" fmla="*/ 2519625 h 2529944"/>
              <a:gd name="connsiteX9" fmla="*/ 3194795 w 3576516"/>
              <a:gd name="connsiteY9" fmla="*/ 2451768 h 2529944"/>
              <a:gd name="connsiteX10" fmla="*/ 3293946 w 3576516"/>
              <a:gd name="connsiteY10" fmla="*/ 2233119 h 2529944"/>
              <a:gd name="connsiteX11" fmla="*/ 3246206 w 3576516"/>
              <a:gd name="connsiteY11" fmla="*/ 2010700 h 2529944"/>
              <a:gd name="connsiteX12" fmla="*/ 3105416 w 3576516"/>
              <a:gd name="connsiteY12" fmla="*/ 1692711 h 2529944"/>
              <a:gd name="connsiteX13" fmla="*/ 2927255 w 3576516"/>
              <a:gd name="connsiteY13" fmla="*/ 1805468 h 2529944"/>
              <a:gd name="connsiteX14" fmla="*/ 2963442 w 3576516"/>
              <a:gd name="connsiteY14" fmla="*/ 2082325 h 2529944"/>
              <a:gd name="connsiteX15" fmla="*/ 2898530 w 3576516"/>
              <a:gd name="connsiteY15" fmla="*/ 2197603 h 2529944"/>
              <a:gd name="connsiteX16" fmla="*/ 2772910 w 3576516"/>
              <a:gd name="connsiteY16" fmla="*/ 2236349 h 2529944"/>
              <a:gd name="connsiteX17" fmla="*/ 2812877 w 3576516"/>
              <a:gd name="connsiteY17" fmla="*/ 2346214 h 2529944"/>
              <a:gd name="connsiteX18" fmla="*/ 2934063 w 3576516"/>
              <a:gd name="connsiteY18" fmla="*/ 2451768 h 2529944"/>
              <a:gd name="connsiteX19" fmla="*/ 2959650 w 3576516"/>
              <a:gd name="connsiteY19" fmla="*/ 2526659 h 2529944"/>
              <a:gd name="connsiteX20" fmla="*/ 1017372 w 3576516"/>
              <a:gd name="connsiteY20" fmla="*/ 2515969 h 2529944"/>
              <a:gd name="connsiteX21" fmla="*/ 989957 w 3576516"/>
              <a:gd name="connsiteY21" fmla="*/ 2280999 h 2529944"/>
              <a:gd name="connsiteX22" fmla="*/ 831614 w 3576516"/>
              <a:gd name="connsiteY22" fmla="*/ 2194567 h 2529944"/>
              <a:gd name="connsiteX23" fmla="*/ 760523 w 3576516"/>
              <a:gd name="connsiteY23" fmla="*/ 2514551 h 2529944"/>
              <a:gd name="connsiteX24" fmla="*/ 374833 w 3576516"/>
              <a:gd name="connsiteY24" fmla="*/ 2517067 h 2529944"/>
              <a:gd name="connsiteX25" fmla="*/ 352444 w 3576516"/>
              <a:gd name="connsiteY25" fmla="*/ 2398991 h 2529944"/>
              <a:gd name="connsiteX26" fmla="*/ 490373 w 3576516"/>
              <a:gd name="connsiteY26" fmla="*/ 2188739 h 2529944"/>
              <a:gd name="connsiteX27" fmla="*/ 385341 w 3576516"/>
              <a:gd name="connsiteY27" fmla="*/ 2165703 h 2529944"/>
              <a:gd name="connsiteX28" fmla="*/ 253292 w 3576516"/>
              <a:gd name="connsiteY28" fmla="*/ 2067246 h 2529944"/>
              <a:gd name="connsiteX29" fmla="*/ 259027 w 3576516"/>
              <a:gd name="connsiteY29" fmla="*/ 1770108 h 2529944"/>
              <a:gd name="connsiteX30" fmla="*/ 2622 w 3576516"/>
              <a:gd name="connsiteY30" fmla="*/ 1769492 h 2529944"/>
              <a:gd name="connsiteX31" fmla="*/ 196417 w 3576516"/>
              <a:gd name="connsiteY31" fmla="*/ 1560965 h 2529944"/>
              <a:gd name="connsiteX32" fmla="*/ 175147 w 3576516"/>
              <a:gd name="connsiteY32" fmla="*/ 1434217 h 2529944"/>
              <a:gd name="connsiteX33" fmla="*/ 160203 w 3576516"/>
              <a:gd name="connsiteY33" fmla="*/ 1261429 h 2529944"/>
              <a:gd name="connsiteX34" fmla="*/ 160203 w 3576516"/>
              <a:gd name="connsiteY34" fmla="*/ 919131 h 2529944"/>
              <a:gd name="connsiteX35" fmla="*/ 148677 w 3576516"/>
              <a:gd name="connsiteY35" fmla="*/ 320169 h 2529944"/>
              <a:gd name="connsiteX36" fmla="*/ 1065367 w 3576516"/>
              <a:gd name="connsiteY36" fmla="*/ 314047 h 2529944"/>
              <a:gd name="connsiteX0" fmla="*/ 1065367 w 3576516"/>
              <a:gd name="connsiteY0" fmla="*/ 314047 h 2529944"/>
              <a:gd name="connsiteX1" fmla="*/ 1058785 w 3576516"/>
              <a:gd name="connsiteY1" fmla="*/ 0 h 2529944"/>
              <a:gd name="connsiteX2" fmla="*/ 2569443 w 3576516"/>
              <a:gd name="connsiteY2" fmla="*/ 9052 h 2529944"/>
              <a:gd name="connsiteX3" fmla="*/ 2660486 w 3576516"/>
              <a:gd name="connsiteY3" fmla="*/ 303363 h 2529944"/>
              <a:gd name="connsiteX4" fmla="*/ 3510568 w 3576516"/>
              <a:gd name="connsiteY4" fmla="*/ 325213 h 2529944"/>
              <a:gd name="connsiteX5" fmla="*/ 3525256 w 3576516"/>
              <a:gd name="connsiteY5" fmla="*/ 1925165 h 2529944"/>
              <a:gd name="connsiteX6" fmla="*/ 3385754 w 3576516"/>
              <a:gd name="connsiteY6" fmla="*/ 2248197 h 2529944"/>
              <a:gd name="connsiteX7" fmla="*/ 3433493 w 3576516"/>
              <a:gd name="connsiteY7" fmla="*/ 2474388 h 2529944"/>
              <a:gd name="connsiteX8" fmla="*/ 3385751 w 3576516"/>
              <a:gd name="connsiteY8" fmla="*/ 2519625 h 2529944"/>
              <a:gd name="connsiteX9" fmla="*/ 3194795 w 3576516"/>
              <a:gd name="connsiteY9" fmla="*/ 2451768 h 2529944"/>
              <a:gd name="connsiteX10" fmla="*/ 3293946 w 3576516"/>
              <a:gd name="connsiteY10" fmla="*/ 2233119 h 2529944"/>
              <a:gd name="connsiteX11" fmla="*/ 3246206 w 3576516"/>
              <a:gd name="connsiteY11" fmla="*/ 2010700 h 2529944"/>
              <a:gd name="connsiteX12" fmla="*/ 3105416 w 3576516"/>
              <a:gd name="connsiteY12" fmla="*/ 1692711 h 2529944"/>
              <a:gd name="connsiteX13" fmla="*/ 2927255 w 3576516"/>
              <a:gd name="connsiteY13" fmla="*/ 1805468 h 2529944"/>
              <a:gd name="connsiteX14" fmla="*/ 2963442 w 3576516"/>
              <a:gd name="connsiteY14" fmla="*/ 2082325 h 2529944"/>
              <a:gd name="connsiteX15" fmla="*/ 2898530 w 3576516"/>
              <a:gd name="connsiteY15" fmla="*/ 2197603 h 2529944"/>
              <a:gd name="connsiteX16" fmla="*/ 2772910 w 3576516"/>
              <a:gd name="connsiteY16" fmla="*/ 2236349 h 2529944"/>
              <a:gd name="connsiteX17" fmla="*/ 2812877 w 3576516"/>
              <a:gd name="connsiteY17" fmla="*/ 2346214 h 2529944"/>
              <a:gd name="connsiteX18" fmla="*/ 2934063 w 3576516"/>
              <a:gd name="connsiteY18" fmla="*/ 2451768 h 2529944"/>
              <a:gd name="connsiteX19" fmla="*/ 2959650 w 3576516"/>
              <a:gd name="connsiteY19" fmla="*/ 2526659 h 2529944"/>
              <a:gd name="connsiteX20" fmla="*/ 1017372 w 3576516"/>
              <a:gd name="connsiteY20" fmla="*/ 2515969 h 2529944"/>
              <a:gd name="connsiteX21" fmla="*/ 989957 w 3576516"/>
              <a:gd name="connsiteY21" fmla="*/ 2280999 h 2529944"/>
              <a:gd name="connsiteX22" fmla="*/ 831614 w 3576516"/>
              <a:gd name="connsiteY22" fmla="*/ 2194567 h 2529944"/>
              <a:gd name="connsiteX23" fmla="*/ 760523 w 3576516"/>
              <a:gd name="connsiteY23" fmla="*/ 2514551 h 2529944"/>
              <a:gd name="connsiteX24" fmla="*/ 374833 w 3576516"/>
              <a:gd name="connsiteY24" fmla="*/ 2517067 h 2529944"/>
              <a:gd name="connsiteX25" fmla="*/ 352444 w 3576516"/>
              <a:gd name="connsiteY25" fmla="*/ 2398991 h 2529944"/>
              <a:gd name="connsiteX26" fmla="*/ 490373 w 3576516"/>
              <a:gd name="connsiteY26" fmla="*/ 2188739 h 2529944"/>
              <a:gd name="connsiteX27" fmla="*/ 385341 w 3576516"/>
              <a:gd name="connsiteY27" fmla="*/ 2165703 h 2529944"/>
              <a:gd name="connsiteX28" fmla="*/ 253292 w 3576516"/>
              <a:gd name="connsiteY28" fmla="*/ 2067246 h 2529944"/>
              <a:gd name="connsiteX29" fmla="*/ 259027 w 3576516"/>
              <a:gd name="connsiteY29" fmla="*/ 1770108 h 2529944"/>
              <a:gd name="connsiteX30" fmla="*/ 2622 w 3576516"/>
              <a:gd name="connsiteY30" fmla="*/ 1769492 h 2529944"/>
              <a:gd name="connsiteX31" fmla="*/ 196417 w 3576516"/>
              <a:gd name="connsiteY31" fmla="*/ 1560965 h 2529944"/>
              <a:gd name="connsiteX32" fmla="*/ 175147 w 3576516"/>
              <a:gd name="connsiteY32" fmla="*/ 1434217 h 2529944"/>
              <a:gd name="connsiteX33" fmla="*/ 160203 w 3576516"/>
              <a:gd name="connsiteY33" fmla="*/ 1261429 h 2529944"/>
              <a:gd name="connsiteX34" fmla="*/ 160203 w 3576516"/>
              <a:gd name="connsiteY34" fmla="*/ 919131 h 2529944"/>
              <a:gd name="connsiteX35" fmla="*/ 148677 w 3576516"/>
              <a:gd name="connsiteY35" fmla="*/ 320169 h 2529944"/>
              <a:gd name="connsiteX36" fmla="*/ 1065367 w 3576516"/>
              <a:gd name="connsiteY36" fmla="*/ 314047 h 2529944"/>
              <a:gd name="connsiteX0" fmla="*/ 1065367 w 3576516"/>
              <a:gd name="connsiteY0" fmla="*/ 314047 h 2529944"/>
              <a:gd name="connsiteX1" fmla="*/ 1058785 w 3576516"/>
              <a:gd name="connsiteY1" fmla="*/ 0 h 2529944"/>
              <a:gd name="connsiteX2" fmla="*/ 2569443 w 3576516"/>
              <a:gd name="connsiteY2" fmla="*/ 9052 h 2529944"/>
              <a:gd name="connsiteX3" fmla="*/ 2660486 w 3576516"/>
              <a:gd name="connsiteY3" fmla="*/ 303363 h 2529944"/>
              <a:gd name="connsiteX4" fmla="*/ 3510568 w 3576516"/>
              <a:gd name="connsiteY4" fmla="*/ 325213 h 2529944"/>
              <a:gd name="connsiteX5" fmla="*/ 3525256 w 3576516"/>
              <a:gd name="connsiteY5" fmla="*/ 1925165 h 2529944"/>
              <a:gd name="connsiteX6" fmla="*/ 3385754 w 3576516"/>
              <a:gd name="connsiteY6" fmla="*/ 2248197 h 2529944"/>
              <a:gd name="connsiteX7" fmla="*/ 3433493 w 3576516"/>
              <a:gd name="connsiteY7" fmla="*/ 2474388 h 2529944"/>
              <a:gd name="connsiteX8" fmla="*/ 3385751 w 3576516"/>
              <a:gd name="connsiteY8" fmla="*/ 2519625 h 2529944"/>
              <a:gd name="connsiteX9" fmla="*/ 3194795 w 3576516"/>
              <a:gd name="connsiteY9" fmla="*/ 2451768 h 2529944"/>
              <a:gd name="connsiteX10" fmla="*/ 3293946 w 3576516"/>
              <a:gd name="connsiteY10" fmla="*/ 2233119 h 2529944"/>
              <a:gd name="connsiteX11" fmla="*/ 3246206 w 3576516"/>
              <a:gd name="connsiteY11" fmla="*/ 2010700 h 2529944"/>
              <a:gd name="connsiteX12" fmla="*/ 3105416 w 3576516"/>
              <a:gd name="connsiteY12" fmla="*/ 1692711 h 2529944"/>
              <a:gd name="connsiteX13" fmla="*/ 2927255 w 3576516"/>
              <a:gd name="connsiteY13" fmla="*/ 1805468 h 2529944"/>
              <a:gd name="connsiteX14" fmla="*/ 2963442 w 3576516"/>
              <a:gd name="connsiteY14" fmla="*/ 2082325 h 2529944"/>
              <a:gd name="connsiteX15" fmla="*/ 2898530 w 3576516"/>
              <a:gd name="connsiteY15" fmla="*/ 2197603 h 2529944"/>
              <a:gd name="connsiteX16" fmla="*/ 2772910 w 3576516"/>
              <a:gd name="connsiteY16" fmla="*/ 2236349 h 2529944"/>
              <a:gd name="connsiteX17" fmla="*/ 2812877 w 3576516"/>
              <a:gd name="connsiteY17" fmla="*/ 2346214 h 2529944"/>
              <a:gd name="connsiteX18" fmla="*/ 2934063 w 3576516"/>
              <a:gd name="connsiteY18" fmla="*/ 2451768 h 2529944"/>
              <a:gd name="connsiteX19" fmla="*/ 2959650 w 3576516"/>
              <a:gd name="connsiteY19" fmla="*/ 2526659 h 2529944"/>
              <a:gd name="connsiteX20" fmla="*/ 1017372 w 3576516"/>
              <a:gd name="connsiteY20" fmla="*/ 2515969 h 2529944"/>
              <a:gd name="connsiteX21" fmla="*/ 989957 w 3576516"/>
              <a:gd name="connsiteY21" fmla="*/ 2280999 h 2529944"/>
              <a:gd name="connsiteX22" fmla="*/ 831614 w 3576516"/>
              <a:gd name="connsiteY22" fmla="*/ 2194567 h 2529944"/>
              <a:gd name="connsiteX23" fmla="*/ 760523 w 3576516"/>
              <a:gd name="connsiteY23" fmla="*/ 2514551 h 2529944"/>
              <a:gd name="connsiteX24" fmla="*/ 374833 w 3576516"/>
              <a:gd name="connsiteY24" fmla="*/ 2517067 h 2529944"/>
              <a:gd name="connsiteX25" fmla="*/ 352444 w 3576516"/>
              <a:gd name="connsiteY25" fmla="*/ 2398991 h 2529944"/>
              <a:gd name="connsiteX26" fmla="*/ 490373 w 3576516"/>
              <a:gd name="connsiteY26" fmla="*/ 2188739 h 2529944"/>
              <a:gd name="connsiteX27" fmla="*/ 385341 w 3576516"/>
              <a:gd name="connsiteY27" fmla="*/ 2165703 h 2529944"/>
              <a:gd name="connsiteX28" fmla="*/ 253292 w 3576516"/>
              <a:gd name="connsiteY28" fmla="*/ 2067246 h 2529944"/>
              <a:gd name="connsiteX29" fmla="*/ 259027 w 3576516"/>
              <a:gd name="connsiteY29" fmla="*/ 1770108 h 2529944"/>
              <a:gd name="connsiteX30" fmla="*/ 2622 w 3576516"/>
              <a:gd name="connsiteY30" fmla="*/ 1769492 h 2529944"/>
              <a:gd name="connsiteX31" fmla="*/ 196417 w 3576516"/>
              <a:gd name="connsiteY31" fmla="*/ 1560965 h 2529944"/>
              <a:gd name="connsiteX32" fmla="*/ 175147 w 3576516"/>
              <a:gd name="connsiteY32" fmla="*/ 1434217 h 2529944"/>
              <a:gd name="connsiteX33" fmla="*/ 160203 w 3576516"/>
              <a:gd name="connsiteY33" fmla="*/ 1261429 h 2529944"/>
              <a:gd name="connsiteX34" fmla="*/ 160203 w 3576516"/>
              <a:gd name="connsiteY34" fmla="*/ 919131 h 2529944"/>
              <a:gd name="connsiteX35" fmla="*/ 148677 w 3576516"/>
              <a:gd name="connsiteY35" fmla="*/ 320169 h 2529944"/>
              <a:gd name="connsiteX36" fmla="*/ 1065367 w 3576516"/>
              <a:gd name="connsiteY36" fmla="*/ 314047 h 2529944"/>
              <a:gd name="connsiteX0" fmla="*/ 1065367 w 3576516"/>
              <a:gd name="connsiteY0" fmla="*/ 314047 h 2529944"/>
              <a:gd name="connsiteX1" fmla="*/ 1058785 w 3576516"/>
              <a:gd name="connsiteY1" fmla="*/ 0 h 2529944"/>
              <a:gd name="connsiteX2" fmla="*/ 2569443 w 3576516"/>
              <a:gd name="connsiteY2" fmla="*/ 9052 h 2529944"/>
              <a:gd name="connsiteX3" fmla="*/ 2660486 w 3576516"/>
              <a:gd name="connsiteY3" fmla="*/ 303363 h 2529944"/>
              <a:gd name="connsiteX4" fmla="*/ 3510568 w 3576516"/>
              <a:gd name="connsiteY4" fmla="*/ 325213 h 2529944"/>
              <a:gd name="connsiteX5" fmla="*/ 3525256 w 3576516"/>
              <a:gd name="connsiteY5" fmla="*/ 1925165 h 2529944"/>
              <a:gd name="connsiteX6" fmla="*/ 3385754 w 3576516"/>
              <a:gd name="connsiteY6" fmla="*/ 2248197 h 2529944"/>
              <a:gd name="connsiteX7" fmla="*/ 3433493 w 3576516"/>
              <a:gd name="connsiteY7" fmla="*/ 2474388 h 2529944"/>
              <a:gd name="connsiteX8" fmla="*/ 3385751 w 3576516"/>
              <a:gd name="connsiteY8" fmla="*/ 2519625 h 2529944"/>
              <a:gd name="connsiteX9" fmla="*/ 3194795 w 3576516"/>
              <a:gd name="connsiteY9" fmla="*/ 2451768 h 2529944"/>
              <a:gd name="connsiteX10" fmla="*/ 3293946 w 3576516"/>
              <a:gd name="connsiteY10" fmla="*/ 2233119 h 2529944"/>
              <a:gd name="connsiteX11" fmla="*/ 3246206 w 3576516"/>
              <a:gd name="connsiteY11" fmla="*/ 2010700 h 2529944"/>
              <a:gd name="connsiteX12" fmla="*/ 3105416 w 3576516"/>
              <a:gd name="connsiteY12" fmla="*/ 1692711 h 2529944"/>
              <a:gd name="connsiteX13" fmla="*/ 2927255 w 3576516"/>
              <a:gd name="connsiteY13" fmla="*/ 1805468 h 2529944"/>
              <a:gd name="connsiteX14" fmla="*/ 2963442 w 3576516"/>
              <a:gd name="connsiteY14" fmla="*/ 2082325 h 2529944"/>
              <a:gd name="connsiteX15" fmla="*/ 2898530 w 3576516"/>
              <a:gd name="connsiteY15" fmla="*/ 2197603 h 2529944"/>
              <a:gd name="connsiteX16" fmla="*/ 2772910 w 3576516"/>
              <a:gd name="connsiteY16" fmla="*/ 2236349 h 2529944"/>
              <a:gd name="connsiteX17" fmla="*/ 2812877 w 3576516"/>
              <a:gd name="connsiteY17" fmla="*/ 2346214 h 2529944"/>
              <a:gd name="connsiteX18" fmla="*/ 2934063 w 3576516"/>
              <a:gd name="connsiteY18" fmla="*/ 2451768 h 2529944"/>
              <a:gd name="connsiteX19" fmla="*/ 2959650 w 3576516"/>
              <a:gd name="connsiteY19" fmla="*/ 2526659 h 2529944"/>
              <a:gd name="connsiteX20" fmla="*/ 1017372 w 3576516"/>
              <a:gd name="connsiteY20" fmla="*/ 2515969 h 2529944"/>
              <a:gd name="connsiteX21" fmla="*/ 989957 w 3576516"/>
              <a:gd name="connsiteY21" fmla="*/ 2280999 h 2529944"/>
              <a:gd name="connsiteX22" fmla="*/ 831614 w 3576516"/>
              <a:gd name="connsiteY22" fmla="*/ 2194567 h 2529944"/>
              <a:gd name="connsiteX23" fmla="*/ 760523 w 3576516"/>
              <a:gd name="connsiteY23" fmla="*/ 2514551 h 2529944"/>
              <a:gd name="connsiteX24" fmla="*/ 374833 w 3576516"/>
              <a:gd name="connsiteY24" fmla="*/ 2517067 h 2529944"/>
              <a:gd name="connsiteX25" fmla="*/ 352444 w 3576516"/>
              <a:gd name="connsiteY25" fmla="*/ 2398991 h 2529944"/>
              <a:gd name="connsiteX26" fmla="*/ 490373 w 3576516"/>
              <a:gd name="connsiteY26" fmla="*/ 2188739 h 2529944"/>
              <a:gd name="connsiteX27" fmla="*/ 385341 w 3576516"/>
              <a:gd name="connsiteY27" fmla="*/ 2165703 h 2529944"/>
              <a:gd name="connsiteX28" fmla="*/ 253292 w 3576516"/>
              <a:gd name="connsiteY28" fmla="*/ 2067246 h 2529944"/>
              <a:gd name="connsiteX29" fmla="*/ 259027 w 3576516"/>
              <a:gd name="connsiteY29" fmla="*/ 1770108 h 2529944"/>
              <a:gd name="connsiteX30" fmla="*/ 2622 w 3576516"/>
              <a:gd name="connsiteY30" fmla="*/ 1769492 h 2529944"/>
              <a:gd name="connsiteX31" fmla="*/ 196417 w 3576516"/>
              <a:gd name="connsiteY31" fmla="*/ 1560965 h 2529944"/>
              <a:gd name="connsiteX32" fmla="*/ 175147 w 3576516"/>
              <a:gd name="connsiteY32" fmla="*/ 1434217 h 2529944"/>
              <a:gd name="connsiteX33" fmla="*/ 160203 w 3576516"/>
              <a:gd name="connsiteY33" fmla="*/ 1261429 h 2529944"/>
              <a:gd name="connsiteX34" fmla="*/ 160203 w 3576516"/>
              <a:gd name="connsiteY34" fmla="*/ 919131 h 2529944"/>
              <a:gd name="connsiteX35" fmla="*/ 148677 w 3576516"/>
              <a:gd name="connsiteY35" fmla="*/ 320169 h 2529944"/>
              <a:gd name="connsiteX36" fmla="*/ 1065367 w 3576516"/>
              <a:gd name="connsiteY36" fmla="*/ 314047 h 2529944"/>
              <a:gd name="connsiteX0" fmla="*/ 1083549 w 3594698"/>
              <a:gd name="connsiteY0" fmla="*/ 314047 h 2529944"/>
              <a:gd name="connsiteX1" fmla="*/ 1076967 w 3594698"/>
              <a:gd name="connsiteY1" fmla="*/ 0 h 2529944"/>
              <a:gd name="connsiteX2" fmla="*/ 2587625 w 3594698"/>
              <a:gd name="connsiteY2" fmla="*/ 9052 h 2529944"/>
              <a:gd name="connsiteX3" fmla="*/ 2678668 w 3594698"/>
              <a:gd name="connsiteY3" fmla="*/ 303363 h 2529944"/>
              <a:gd name="connsiteX4" fmla="*/ 3528750 w 3594698"/>
              <a:gd name="connsiteY4" fmla="*/ 325213 h 2529944"/>
              <a:gd name="connsiteX5" fmla="*/ 3543438 w 3594698"/>
              <a:gd name="connsiteY5" fmla="*/ 1925165 h 2529944"/>
              <a:gd name="connsiteX6" fmla="*/ 3403936 w 3594698"/>
              <a:gd name="connsiteY6" fmla="*/ 2248197 h 2529944"/>
              <a:gd name="connsiteX7" fmla="*/ 3451675 w 3594698"/>
              <a:gd name="connsiteY7" fmla="*/ 2474388 h 2529944"/>
              <a:gd name="connsiteX8" fmla="*/ 3403933 w 3594698"/>
              <a:gd name="connsiteY8" fmla="*/ 2519625 h 2529944"/>
              <a:gd name="connsiteX9" fmla="*/ 3212977 w 3594698"/>
              <a:gd name="connsiteY9" fmla="*/ 2451768 h 2529944"/>
              <a:gd name="connsiteX10" fmla="*/ 3312128 w 3594698"/>
              <a:gd name="connsiteY10" fmla="*/ 2233119 h 2529944"/>
              <a:gd name="connsiteX11" fmla="*/ 3264388 w 3594698"/>
              <a:gd name="connsiteY11" fmla="*/ 2010700 h 2529944"/>
              <a:gd name="connsiteX12" fmla="*/ 3123598 w 3594698"/>
              <a:gd name="connsiteY12" fmla="*/ 1692711 h 2529944"/>
              <a:gd name="connsiteX13" fmla="*/ 2945437 w 3594698"/>
              <a:gd name="connsiteY13" fmla="*/ 1805468 h 2529944"/>
              <a:gd name="connsiteX14" fmla="*/ 2981624 w 3594698"/>
              <a:gd name="connsiteY14" fmla="*/ 2082325 h 2529944"/>
              <a:gd name="connsiteX15" fmla="*/ 2916712 w 3594698"/>
              <a:gd name="connsiteY15" fmla="*/ 2197603 h 2529944"/>
              <a:gd name="connsiteX16" fmla="*/ 2791092 w 3594698"/>
              <a:gd name="connsiteY16" fmla="*/ 2236349 h 2529944"/>
              <a:gd name="connsiteX17" fmla="*/ 2831059 w 3594698"/>
              <a:gd name="connsiteY17" fmla="*/ 2346214 h 2529944"/>
              <a:gd name="connsiteX18" fmla="*/ 2952245 w 3594698"/>
              <a:gd name="connsiteY18" fmla="*/ 2451768 h 2529944"/>
              <a:gd name="connsiteX19" fmla="*/ 2977832 w 3594698"/>
              <a:gd name="connsiteY19" fmla="*/ 2526659 h 2529944"/>
              <a:gd name="connsiteX20" fmla="*/ 1035554 w 3594698"/>
              <a:gd name="connsiteY20" fmla="*/ 2515969 h 2529944"/>
              <a:gd name="connsiteX21" fmla="*/ 1008139 w 3594698"/>
              <a:gd name="connsiteY21" fmla="*/ 2280999 h 2529944"/>
              <a:gd name="connsiteX22" fmla="*/ 849796 w 3594698"/>
              <a:gd name="connsiteY22" fmla="*/ 2194567 h 2529944"/>
              <a:gd name="connsiteX23" fmla="*/ 778705 w 3594698"/>
              <a:gd name="connsiteY23" fmla="*/ 2514551 h 2529944"/>
              <a:gd name="connsiteX24" fmla="*/ 393015 w 3594698"/>
              <a:gd name="connsiteY24" fmla="*/ 2517067 h 2529944"/>
              <a:gd name="connsiteX25" fmla="*/ 370626 w 3594698"/>
              <a:gd name="connsiteY25" fmla="*/ 2398991 h 2529944"/>
              <a:gd name="connsiteX26" fmla="*/ 508555 w 3594698"/>
              <a:gd name="connsiteY26" fmla="*/ 2188739 h 2529944"/>
              <a:gd name="connsiteX27" fmla="*/ 403523 w 3594698"/>
              <a:gd name="connsiteY27" fmla="*/ 2165703 h 2529944"/>
              <a:gd name="connsiteX28" fmla="*/ 271474 w 3594698"/>
              <a:gd name="connsiteY28" fmla="*/ 2067246 h 2529944"/>
              <a:gd name="connsiteX29" fmla="*/ 277209 w 3594698"/>
              <a:gd name="connsiteY29" fmla="*/ 1770108 h 2529944"/>
              <a:gd name="connsiteX30" fmla="*/ 2443 w 3594698"/>
              <a:gd name="connsiteY30" fmla="*/ 1694096 h 2529944"/>
              <a:gd name="connsiteX31" fmla="*/ 214599 w 3594698"/>
              <a:gd name="connsiteY31" fmla="*/ 1560965 h 2529944"/>
              <a:gd name="connsiteX32" fmla="*/ 193329 w 3594698"/>
              <a:gd name="connsiteY32" fmla="*/ 1434217 h 2529944"/>
              <a:gd name="connsiteX33" fmla="*/ 178385 w 3594698"/>
              <a:gd name="connsiteY33" fmla="*/ 1261429 h 2529944"/>
              <a:gd name="connsiteX34" fmla="*/ 178385 w 3594698"/>
              <a:gd name="connsiteY34" fmla="*/ 919131 h 2529944"/>
              <a:gd name="connsiteX35" fmla="*/ 166859 w 3594698"/>
              <a:gd name="connsiteY35" fmla="*/ 320169 h 2529944"/>
              <a:gd name="connsiteX36" fmla="*/ 1083549 w 3594698"/>
              <a:gd name="connsiteY36" fmla="*/ 314047 h 2529944"/>
              <a:gd name="connsiteX0" fmla="*/ 1095663 w 3606812"/>
              <a:gd name="connsiteY0" fmla="*/ 314047 h 2529944"/>
              <a:gd name="connsiteX1" fmla="*/ 1089081 w 3606812"/>
              <a:gd name="connsiteY1" fmla="*/ 0 h 2529944"/>
              <a:gd name="connsiteX2" fmla="*/ 2599739 w 3606812"/>
              <a:gd name="connsiteY2" fmla="*/ 9052 h 2529944"/>
              <a:gd name="connsiteX3" fmla="*/ 2690782 w 3606812"/>
              <a:gd name="connsiteY3" fmla="*/ 303363 h 2529944"/>
              <a:gd name="connsiteX4" fmla="*/ 3540864 w 3606812"/>
              <a:gd name="connsiteY4" fmla="*/ 325213 h 2529944"/>
              <a:gd name="connsiteX5" fmla="*/ 3555552 w 3606812"/>
              <a:gd name="connsiteY5" fmla="*/ 1925165 h 2529944"/>
              <a:gd name="connsiteX6" fmla="*/ 3416050 w 3606812"/>
              <a:gd name="connsiteY6" fmla="*/ 2248197 h 2529944"/>
              <a:gd name="connsiteX7" fmla="*/ 3463789 w 3606812"/>
              <a:gd name="connsiteY7" fmla="*/ 2474388 h 2529944"/>
              <a:gd name="connsiteX8" fmla="*/ 3416047 w 3606812"/>
              <a:gd name="connsiteY8" fmla="*/ 2519625 h 2529944"/>
              <a:gd name="connsiteX9" fmla="*/ 3225091 w 3606812"/>
              <a:gd name="connsiteY9" fmla="*/ 2451768 h 2529944"/>
              <a:gd name="connsiteX10" fmla="*/ 3324242 w 3606812"/>
              <a:gd name="connsiteY10" fmla="*/ 2233119 h 2529944"/>
              <a:gd name="connsiteX11" fmla="*/ 3276502 w 3606812"/>
              <a:gd name="connsiteY11" fmla="*/ 2010700 h 2529944"/>
              <a:gd name="connsiteX12" fmla="*/ 3135712 w 3606812"/>
              <a:gd name="connsiteY12" fmla="*/ 1692711 h 2529944"/>
              <a:gd name="connsiteX13" fmla="*/ 2957551 w 3606812"/>
              <a:gd name="connsiteY13" fmla="*/ 1805468 h 2529944"/>
              <a:gd name="connsiteX14" fmla="*/ 2993738 w 3606812"/>
              <a:gd name="connsiteY14" fmla="*/ 2082325 h 2529944"/>
              <a:gd name="connsiteX15" fmla="*/ 2928826 w 3606812"/>
              <a:gd name="connsiteY15" fmla="*/ 2197603 h 2529944"/>
              <a:gd name="connsiteX16" fmla="*/ 2803206 w 3606812"/>
              <a:gd name="connsiteY16" fmla="*/ 2236349 h 2529944"/>
              <a:gd name="connsiteX17" fmla="*/ 2843173 w 3606812"/>
              <a:gd name="connsiteY17" fmla="*/ 2346214 h 2529944"/>
              <a:gd name="connsiteX18" fmla="*/ 2964359 w 3606812"/>
              <a:gd name="connsiteY18" fmla="*/ 2451768 h 2529944"/>
              <a:gd name="connsiteX19" fmla="*/ 2989946 w 3606812"/>
              <a:gd name="connsiteY19" fmla="*/ 2526659 h 2529944"/>
              <a:gd name="connsiteX20" fmla="*/ 1047668 w 3606812"/>
              <a:gd name="connsiteY20" fmla="*/ 2515969 h 2529944"/>
              <a:gd name="connsiteX21" fmla="*/ 1020253 w 3606812"/>
              <a:gd name="connsiteY21" fmla="*/ 2280999 h 2529944"/>
              <a:gd name="connsiteX22" fmla="*/ 861910 w 3606812"/>
              <a:gd name="connsiteY22" fmla="*/ 2194567 h 2529944"/>
              <a:gd name="connsiteX23" fmla="*/ 790819 w 3606812"/>
              <a:gd name="connsiteY23" fmla="*/ 2514551 h 2529944"/>
              <a:gd name="connsiteX24" fmla="*/ 405129 w 3606812"/>
              <a:gd name="connsiteY24" fmla="*/ 2517067 h 2529944"/>
              <a:gd name="connsiteX25" fmla="*/ 382740 w 3606812"/>
              <a:gd name="connsiteY25" fmla="*/ 2398991 h 2529944"/>
              <a:gd name="connsiteX26" fmla="*/ 520669 w 3606812"/>
              <a:gd name="connsiteY26" fmla="*/ 2188739 h 2529944"/>
              <a:gd name="connsiteX27" fmla="*/ 415637 w 3606812"/>
              <a:gd name="connsiteY27" fmla="*/ 2165703 h 2529944"/>
              <a:gd name="connsiteX28" fmla="*/ 283588 w 3606812"/>
              <a:gd name="connsiteY28" fmla="*/ 2067246 h 2529944"/>
              <a:gd name="connsiteX29" fmla="*/ 289323 w 3606812"/>
              <a:gd name="connsiteY29" fmla="*/ 1770108 h 2529944"/>
              <a:gd name="connsiteX30" fmla="*/ 48560 w 3606812"/>
              <a:gd name="connsiteY30" fmla="*/ 1799588 h 2529944"/>
              <a:gd name="connsiteX31" fmla="*/ 14557 w 3606812"/>
              <a:gd name="connsiteY31" fmla="*/ 1694096 h 2529944"/>
              <a:gd name="connsiteX32" fmla="*/ 226713 w 3606812"/>
              <a:gd name="connsiteY32" fmla="*/ 1560965 h 2529944"/>
              <a:gd name="connsiteX33" fmla="*/ 205443 w 3606812"/>
              <a:gd name="connsiteY33" fmla="*/ 1434217 h 2529944"/>
              <a:gd name="connsiteX34" fmla="*/ 190499 w 3606812"/>
              <a:gd name="connsiteY34" fmla="*/ 1261429 h 2529944"/>
              <a:gd name="connsiteX35" fmla="*/ 190499 w 3606812"/>
              <a:gd name="connsiteY35" fmla="*/ 919131 h 2529944"/>
              <a:gd name="connsiteX36" fmla="*/ 178973 w 3606812"/>
              <a:gd name="connsiteY36" fmla="*/ 320169 h 2529944"/>
              <a:gd name="connsiteX37" fmla="*/ 1095663 w 3606812"/>
              <a:gd name="connsiteY37" fmla="*/ 314047 h 2529944"/>
              <a:gd name="connsiteX0" fmla="*/ 1121021 w 3632170"/>
              <a:gd name="connsiteY0" fmla="*/ 314047 h 2529944"/>
              <a:gd name="connsiteX1" fmla="*/ 1114439 w 3632170"/>
              <a:gd name="connsiteY1" fmla="*/ 0 h 2529944"/>
              <a:gd name="connsiteX2" fmla="*/ 2625097 w 3632170"/>
              <a:gd name="connsiteY2" fmla="*/ 9052 h 2529944"/>
              <a:gd name="connsiteX3" fmla="*/ 2716140 w 3632170"/>
              <a:gd name="connsiteY3" fmla="*/ 303363 h 2529944"/>
              <a:gd name="connsiteX4" fmla="*/ 3566222 w 3632170"/>
              <a:gd name="connsiteY4" fmla="*/ 325213 h 2529944"/>
              <a:gd name="connsiteX5" fmla="*/ 3580910 w 3632170"/>
              <a:gd name="connsiteY5" fmla="*/ 1925165 h 2529944"/>
              <a:gd name="connsiteX6" fmla="*/ 3441408 w 3632170"/>
              <a:gd name="connsiteY6" fmla="*/ 2248197 h 2529944"/>
              <a:gd name="connsiteX7" fmla="*/ 3489147 w 3632170"/>
              <a:gd name="connsiteY7" fmla="*/ 2474388 h 2529944"/>
              <a:gd name="connsiteX8" fmla="*/ 3441405 w 3632170"/>
              <a:gd name="connsiteY8" fmla="*/ 2519625 h 2529944"/>
              <a:gd name="connsiteX9" fmla="*/ 3250449 w 3632170"/>
              <a:gd name="connsiteY9" fmla="*/ 2451768 h 2529944"/>
              <a:gd name="connsiteX10" fmla="*/ 3349600 w 3632170"/>
              <a:gd name="connsiteY10" fmla="*/ 2233119 h 2529944"/>
              <a:gd name="connsiteX11" fmla="*/ 3301860 w 3632170"/>
              <a:gd name="connsiteY11" fmla="*/ 2010700 h 2529944"/>
              <a:gd name="connsiteX12" fmla="*/ 3161070 w 3632170"/>
              <a:gd name="connsiteY12" fmla="*/ 1692711 h 2529944"/>
              <a:gd name="connsiteX13" fmla="*/ 2982909 w 3632170"/>
              <a:gd name="connsiteY13" fmla="*/ 1805468 h 2529944"/>
              <a:gd name="connsiteX14" fmla="*/ 3019096 w 3632170"/>
              <a:gd name="connsiteY14" fmla="*/ 2082325 h 2529944"/>
              <a:gd name="connsiteX15" fmla="*/ 2954184 w 3632170"/>
              <a:gd name="connsiteY15" fmla="*/ 2197603 h 2529944"/>
              <a:gd name="connsiteX16" fmla="*/ 2828564 w 3632170"/>
              <a:gd name="connsiteY16" fmla="*/ 2236349 h 2529944"/>
              <a:gd name="connsiteX17" fmla="*/ 2868531 w 3632170"/>
              <a:gd name="connsiteY17" fmla="*/ 2346214 h 2529944"/>
              <a:gd name="connsiteX18" fmla="*/ 2989717 w 3632170"/>
              <a:gd name="connsiteY18" fmla="*/ 2451768 h 2529944"/>
              <a:gd name="connsiteX19" fmla="*/ 3015304 w 3632170"/>
              <a:gd name="connsiteY19" fmla="*/ 2526659 h 2529944"/>
              <a:gd name="connsiteX20" fmla="*/ 1073026 w 3632170"/>
              <a:gd name="connsiteY20" fmla="*/ 2515969 h 2529944"/>
              <a:gd name="connsiteX21" fmla="*/ 1045611 w 3632170"/>
              <a:gd name="connsiteY21" fmla="*/ 2280999 h 2529944"/>
              <a:gd name="connsiteX22" fmla="*/ 887268 w 3632170"/>
              <a:gd name="connsiteY22" fmla="*/ 2194567 h 2529944"/>
              <a:gd name="connsiteX23" fmla="*/ 816177 w 3632170"/>
              <a:gd name="connsiteY23" fmla="*/ 2514551 h 2529944"/>
              <a:gd name="connsiteX24" fmla="*/ 430487 w 3632170"/>
              <a:gd name="connsiteY24" fmla="*/ 2517067 h 2529944"/>
              <a:gd name="connsiteX25" fmla="*/ 408098 w 3632170"/>
              <a:gd name="connsiteY25" fmla="*/ 2398991 h 2529944"/>
              <a:gd name="connsiteX26" fmla="*/ 546027 w 3632170"/>
              <a:gd name="connsiteY26" fmla="*/ 2188739 h 2529944"/>
              <a:gd name="connsiteX27" fmla="*/ 440995 w 3632170"/>
              <a:gd name="connsiteY27" fmla="*/ 2165703 h 2529944"/>
              <a:gd name="connsiteX28" fmla="*/ 308946 w 3632170"/>
              <a:gd name="connsiteY28" fmla="*/ 2067246 h 2529944"/>
              <a:gd name="connsiteX29" fmla="*/ 314681 w 3632170"/>
              <a:gd name="connsiteY29" fmla="*/ 1770108 h 2529944"/>
              <a:gd name="connsiteX30" fmla="*/ 22506 w 3632170"/>
              <a:gd name="connsiteY30" fmla="*/ 2323594 h 2529944"/>
              <a:gd name="connsiteX31" fmla="*/ 39915 w 3632170"/>
              <a:gd name="connsiteY31" fmla="*/ 1694096 h 2529944"/>
              <a:gd name="connsiteX32" fmla="*/ 252071 w 3632170"/>
              <a:gd name="connsiteY32" fmla="*/ 1560965 h 2529944"/>
              <a:gd name="connsiteX33" fmla="*/ 230801 w 3632170"/>
              <a:gd name="connsiteY33" fmla="*/ 1434217 h 2529944"/>
              <a:gd name="connsiteX34" fmla="*/ 215857 w 3632170"/>
              <a:gd name="connsiteY34" fmla="*/ 1261429 h 2529944"/>
              <a:gd name="connsiteX35" fmla="*/ 215857 w 3632170"/>
              <a:gd name="connsiteY35" fmla="*/ 919131 h 2529944"/>
              <a:gd name="connsiteX36" fmla="*/ 204331 w 3632170"/>
              <a:gd name="connsiteY36" fmla="*/ 320169 h 2529944"/>
              <a:gd name="connsiteX37" fmla="*/ 1121021 w 3632170"/>
              <a:gd name="connsiteY37" fmla="*/ 314047 h 2529944"/>
              <a:gd name="connsiteX0" fmla="*/ 1121021 w 3632170"/>
              <a:gd name="connsiteY0" fmla="*/ 314047 h 2529944"/>
              <a:gd name="connsiteX1" fmla="*/ 1114439 w 3632170"/>
              <a:gd name="connsiteY1" fmla="*/ 0 h 2529944"/>
              <a:gd name="connsiteX2" fmla="*/ 2625097 w 3632170"/>
              <a:gd name="connsiteY2" fmla="*/ 9052 h 2529944"/>
              <a:gd name="connsiteX3" fmla="*/ 2716140 w 3632170"/>
              <a:gd name="connsiteY3" fmla="*/ 303363 h 2529944"/>
              <a:gd name="connsiteX4" fmla="*/ 3566222 w 3632170"/>
              <a:gd name="connsiteY4" fmla="*/ 325213 h 2529944"/>
              <a:gd name="connsiteX5" fmla="*/ 3580910 w 3632170"/>
              <a:gd name="connsiteY5" fmla="*/ 1925165 h 2529944"/>
              <a:gd name="connsiteX6" fmla="*/ 3441408 w 3632170"/>
              <a:gd name="connsiteY6" fmla="*/ 2248197 h 2529944"/>
              <a:gd name="connsiteX7" fmla="*/ 3489147 w 3632170"/>
              <a:gd name="connsiteY7" fmla="*/ 2474388 h 2529944"/>
              <a:gd name="connsiteX8" fmla="*/ 3441405 w 3632170"/>
              <a:gd name="connsiteY8" fmla="*/ 2519625 h 2529944"/>
              <a:gd name="connsiteX9" fmla="*/ 3250449 w 3632170"/>
              <a:gd name="connsiteY9" fmla="*/ 2451768 h 2529944"/>
              <a:gd name="connsiteX10" fmla="*/ 3349600 w 3632170"/>
              <a:gd name="connsiteY10" fmla="*/ 2233119 h 2529944"/>
              <a:gd name="connsiteX11" fmla="*/ 3301860 w 3632170"/>
              <a:gd name="connsiteY11" fmla="*/ 2010700 h 2529944"/>
              <a:gd name="connsiteX12" fmla="*/ 3161070 w 3632170"/>
              <a:gd name="connsiteY12" fmla="*/ 1692711 h 2529944"/>
              <a:gd name="connsiteX13" fmla="*/ 2982909 w 3632170"/>
              <a:gd name="connsiteY13" fmla="*/ 1805468 h 2529944"/>
              <a:gd name="connsiteX14" fmla="*/ 3019096 w 3632170"/>
              <a:gd name="connsiteY14" fmla="*/ 2082325 h 2529944"/>
              <a:gd name="connsiteX15" fmla="*/ 2954184 w 3632170"/>
              <a:gd name="connsiteY15" fmla="*/ 2197603 h 2529944"/>
              <a:gd name="connsiteX16" fmla="*/ 2828564 w 3632170"/>
              <a:gd name="connsiteY16" fmla="*/ 2236349 h 2529944"/>
              <a:gd name="connsiteX17" fmla="*/ 2868531 w 3632170"/>
              <a:gd name="connsiteY17" fmla="*/ 2346214 h 2529944"/>
              <a:gd name="connsiteX18" fmla="*/ 2989717 w 3632170"/>
              <a:gd name="connsiteY18" fmla="*/ 2451768 h 2529944"/>
              <a:gd name="connsiteX19" fmla="*/ 3015304 w 3632170"/>
              <a:gd name="connsiteY19" fmla="*/ 2526659 h 2529944"/>
              <a:gd name="connsiteX20" fmla="*/ 1073026 w 3632170"/>
              <a:gd name="connsiteY20" fmla="*/ 2515969 h 2529944"/>
              <a:gd name="connsiteX21" fmla="*/ 1045611 w 3632170"/>
              <a:gd name="connsiteY21" fmla="*/ 2280999 h 2529944"/>
              <a:gd name="connsiteX22" fmla="*/ 887268 w 3632170"/>
              <a:gd name="connsiteY22" fmla="*/ 2194567 h 2529944"/>
              <a:gd name="connsiteX23" fmla="*/ 816177 w 3632170"/>
              <a:gd name="connsiteY23" fmla="*/ 2514551 h 2529944"/>
              <a:gd name="connsiteX24" fmla="*/ 430487 w 3632170"/>
              <a:gd name="connsiteY24" fmla="*/ 2517067 h 2529944"/>
              <a:gd name="connsiteX25" fmla="*/ 408098 w 3632170"/>
              <a:gd name="connsiteY25" fmla="*/ 2398991 h 2529944"/>
              <a:gd name="connsiteX26" fmla="*/ 546027 w 3632170"/>
              <a:gd name="connsiteY26" fmla="*/ 2188739 h 2529944"/>
              <a:gd name="connsiteX27" fmla="*/ 440995 w 3632170"/>
              <a:gd name="connsiteY27" fmla="*/ 2165703 h 2529944"/>
              <a:gd name="connsiteX28" fmla="*/ 308946 w 3632170"/>
              <a:gd name="connsiteY28" fmla="*/ 2067246 h 2529944"/>
              <a:gd name="connsiteX29" fmla="*/ 314681 w 3632170"/>
              <a:gd name="connsiteY29" fmla="*/ 1770108 h 2529944"/>
              <a:gd name="connsiteX30" fmla="*/ 22506 w 3632170"/>
              <a:gd name="connsiteY30" fmla="*/ 2323594 h 2529944"/>
              <a:gd name="connsiteX31" fmla="*/ 39915 w 3632170"/>
              <a:gd name="connsiteY31" fmla="*/ 1694096 h 2529944"/>
              <a:gd name="connsiteX32" fmla="*/ 252071 w 3632170"/>
              <a:gd name="connsiteY32" fmla="*/ 1560965 h 2529944"/>
              <a:gd name="connsiteX33" fmla="*/ 230801 w 3632170"/>
              <a:gd name="connsiteY33" fmla="*/ 1434217 h 2529944"/>
              <a:gd name="connsiteX34" fmla="*/ 215857 w 3632170"/>
              <a:gd name="connsiteY34" fmla="*/ 1261429 h 2529944"/>
              <a:gd name="connsiteX35" fmla="*/ 215857 w 3632170"/>
              <a:gd name="connsiteY35" fmla="*/ 919131 h 2529944"/>
              <a:gd name="connsiteX36" fmla="*/ 204331 w 3632170"/>
              <a:gd name="connsiteY36" fmla="*/ 320169 h 2529944"/>
              <a:gd name="connsiteX37" fmla="*/ 1121021 w 3632170"/>
              <a:gd name="connsiteY37" fmla="*/ 314047 h 2529944"/>
              <a:gd name="connsiteX0" fmla="*/ 1217261 w 3728410"/>
              <a:gd name="connsiteY0" fmla="*/ 314047 h 2529944"/>
              <a:gd name="connsiteX1" fmla="*/ 1210679 w 3728410"/>
              <a:gd name="connsiteY1" fmla="*/ 0 h 2529944"/>
              <a:gd name="connsiteX2" fmla="*/ 2721337 w 3728410"/>
              <a:gd name="connsiteY2" fmla="*/ 9052 h 2529944"/>
              <a:gd name="connsiteX3" fmla="*/ 2812380 w 3728410"/>
              <a:gd name="connsiteY3" fmla="*/ 303363 h 2529944"/>
              <a:gd name="connsiteX4" fmla="*/ 3662462 w 3728410"/>
              <a:gd name="connsiteY4" fmla="*/ 325213 h 2529944"/>
              <a:gd name="connsiteX5" fmla="*/ 3677150 w 3728410"/>
              <a:gd name="connsiteY5" fmla="*/ 1925165 h 2529944"/>
              <a:gd name="connsiteX6" fmla="*/ 3537648 w 3728410"/>
              <a:gd name="connsiteY6" fmla="*/ 2248197 h 2529944"/>
              <a:gd name="connsiteX7" fmla="*/ 3585387 w 3728410"/>
              <a:gd name="connsiteY7" fmla="*/ 2474388 h 2529944"/>
              <a:gd name="connsiteX8" fmla="*/ 3537645 w 3728410"/>
              <a:gd name="connsiteY8" fmla="*/ 2519625 h 2529944"/>
              <a:gd name="connsiteX9" fmla="*/ 3346689 w 3728410"/>
              <a:gd name="connsiteY9" fmla="*/ 2451768 h 2529944"/>
              <a:gd name="connsiteX10" fmla="*/ 3445840 w 3728410"/>
              <a:gd name="connsiteY10" fmla="*/ 2233119 h 2529944"/>
              <a:gd name="connsiteX11" fmla="*/ 3398100 w 3728410"/>
              <a:gd name="connsiteY11" fmla="*/ 2010700 h 2529944"/>
              <a:gd name="connsiteX12" fmla="*/ 3257310 w 3728410"/>
              <a:gd name="connsiteY12" fmla="*/ 1692711 h 2529944"/>
              <a:gd name="connsiteX13" fmla="*/ 3079149 w 3728410"/>
              <a:gd name="connsiteY13" fmla="*/ 1805468 h 2529944"/>
              <a:gd name="connsiteX14" fmla="*/ 3115336 w 3728410"/>
              <a:gd name="connsiteY14" fmla="*/ 2082325 h 2529944"/>
              <a:gd name="connsiteX15" fmla="*/ 3050424 w 3728410"/>
              <a:gd name="connsiteY15" fmla="*/ 2197603 h 2529944"/>
              <a:gd name="connsiteX16" fmla="*/ 2924804 w 3728410"/>
              <a:gd name="connsiteY16" fmla="*/ 2236349 h 2529944"/>
              <a:gd name="connsiteX17" fmla="*/ 2964771 w 3728410"/>
              <a:gd name="connsiteY17" fmla="*/ 2346214 h 2529944"/>
              <a:gd name="connsiteX18" fmla="*/ 3085957 w 3728410"/>
              <a:gd name="connsiteY18" fmla="*/ 2451768 h 2529944"/>
              <a:gd name="connsiteX19" fmla="*/ 3111544 w 3728410"/>
              <a:gd name="connsiteY19" fmla="*/ 2526659 h 2529944"/>
              <a:gd name="connsiteX20" fmla="*/ 1169266 w 3728410"/>
              <a:gd name="connsiteY20" fmla="*/ 2515969 h 2529944"/>
              <a:gd name="connsiteX21" fmla="*/ 1141851 w 3728410"/>
              <a:gd name="connsiteY21" fmla="*/ 2280999 h 2529944"/>
              <a:gd name="connsiteX22" fmla="*/ 983508 w 3728410"/>
              <a:gd name="connsiteY22" fmla="*/ 2194567 h 2529944"/>
              <a:gd name="connsiteX23" fmla="*/ 912417 w 3728410"/>
              <a:gd name="connsiteY23" fmla="*/ 2514551 h 2529944"/>
              <a:gd name="connsiteX24" fmla="*/ 526727 w 3728410"/>
              <a:gd name="connsiteY24" fmla="*/ 2517067 h 2529944"/>
              <a:gd name="connsiteX25" fmla="*/ 504338 w 3728410"/>
              <a:gd name="connsiteY25" fmla="*/ 2398991 h 2529944"/>
              <a:gd name="connsiteX26" fmla="*/ 642267 w 3728410"/>
              <a:gd name="connsiteY26" fmla="*/ 2188739 h 2529944"/>
              <a:gd name="connsiteX27" fmla="*/ 537235 w 3728410"/>
              <a:gd name="connsiteY27" fmla="*/ 2165703 h 2529944"/>
              <a:gd name="connsiteX28" fmla="*/ 405186 w 3728410"/>
              <a:gd name="connsiteY28" fmla="*/ 2067246 h 2529944"/>
              <a:gd name="connsiteX29" fmla="*/ 410921 w 3728410"/>
              <a:gd name="connsiteY29" fmla="*/ 1770108 h 2529944"/>
              <a:gd name="connsiteX30" fmla="*/ 118746 w 3728410"/>
              <a:gd name="connsiteY30" fmla="*/ 2323594 h 2529944"/>
              <a:gd name="connsiteX31" fmla="*/ 136155 w 3728410"/>
              <a:gd name="connsiteY31" fmla="*/ 1694096 h 2529944"/>
              <a:gd name="connsiteX32" fmla="*/ 348311 w 3728410"/>
              <a:gd name="connsiteY32" fmla="*/ 1560965 h 2529944"/>
              <a:gd name="connsiteX33" fmla="*/ 327041 w 3728410"/>
              <a:gd name="connsiteY33" fmla="*/ 1434217 h 2529944"/>
              <a:gd name="connsiteX34" fmla="*/ 312097 w 3728410"/>
              <a:gd name="connsiteY34" fmla="*/ 1261429 h 2529944"/>
              <a:gd name="connsiteX35" fmla="*/ 312097 w 3728410"/>
              <a:gd name="connsiteY35" fmla="*/ 919131 h 2529944"/>
              <a:gd name="connsiteX36" fmla="*/ 300571 w 3728410"/>
              <a:gd name="connsiteY36" fmla="*/ 320169 h 2529944"/>
              <a:gd name="connsiteX37" fmla="*/ 1217261 w 3728410"/>
              <a:gd name="connsiteY37" fmla="*/ 314047 h 2529944"/>
              <a:gd name="connsiteX0" fmla="*/ 1217261 w 3728410"/>
              <a:gd name="connsiteY0" fmla="*/ 314047 h 2529944"/>
              <a:gd name="connsiteX1" fmla="*/ 1210679 w 3728410"/>
              <a:gd name="connsiteY1" fmla="*/ 0 h 2529944"/>
              <a:gd name="connsiteX2" fmla="*/ 2721337 w 3728410"/>
              <a:gd name="connsiteY2" fmla="*/ 9052 h 2529944"/>
              <a:gd name="connsiteX3" fmla="*/ 2812380 w 3728410"/>
              <a:gd name="connsiteY3" fmla="*/ 303363 h 2529944"/>
              <a:gd name="connsiteX4" fmla="*/ 3662462 w 3728410"/>
              <a:gd name="connsiteY4" fmla="*/ 325213 h 2529944"/>
              <a:gd name="connsiteX5" fmla="*/ 3677150 w 3728410"/>
              <a:gd name="connsiteY5" fmla="*/ 1925165 h 2529944"/>
              <a:gd name="connsiteX6" fmla="*/ 3537648 w 3728410"/>
              <a:gd name="connsiteY6" fmla="*/ 2248197 h 2529944"/>
              <a:gd name="connsiteX7" fmla="*/ 3585387 w 3728410"/>
              <a:gd name="connsiteY7" fmla="*/ 2474388 h 2529944"/>
              <a:gd name="connsiteX8" fmla="*/ 3537645 w 3728410"/>
              <a:gd name="connsiteY8" fmla="*/ 2519625 h 2529944"/>
              <a:gd name="connsiteX9" fmla="*/ 3346689 w 3728410"/>
              <a:gd name="connsiteY9" fmla="*/ 2451768 h 2529944"/>
              <a:gd name="connsiteX10" fmla="*/ 3445840 w 3728410"/>
              <a:gd name="connsiteY10" fmla="*/ 2233119 h 2529944"/>
              <a:gd name="connsiteX11" fmla="*/ 3398100 w 3728410"/>
              <a:gd name="connsiteY11" fmla="*/ 2010700 h 2529944"/>
              <a:gd name="connsiteX12" fmla="*/ 3257310 w 3728410"/>
              <a:gd name="connsiteY12" fmla="*/ 1692711 h 2529944"/>
              <a:gd name="connsiteX13" fmla="*/ 3079149 w 3728410"/>
              <a:gd name="connsiteY13" fmla="*/ 1805468 h 2529944"/>
              <a:gd name="connsiteX14" fmla="*/ 3115336 w 3728410"/>
              <a:gd name="connsiteY14" fmla="*/ 2082325 h 2529944"/>
              <a:gd name="connsiteX15" fmla="*/ 3050424 w 3728410"/>
              <a:gd name="connsiteY15" fmla="*/ 2197603 h 2529944"/>
              <a:gd name="connsiteX16" fmla="*/ 2924804 w 3728410"/>
              <a:gd name="connsiteY16" fmla="*/ 2236349 h 2529944"/>
              <a:gd name="connsiteX17" fmla="*/ 2964771 w 3728410"/>
              <a:gd name="connsiteY17" fmla="*/ 2346214 h 2529944"/>
              <a:gd name="connsiteX18" fmla="*/ 3085957 w 3728410"/>
              <a:gd name="connsiteY18" fmla="*/ 2451768 h 2529944"/>
              <a:gd name="connsiteX19" fmla="*/ 3111544 w 3728410"/>
              <a:gd name="connsiteY19" fmla="*/ 2526659 h 2529944"/>
              <a:gd name="connsiteX20" fmla="*/ 1169266 w 3728410"/>
              <a:gd name="connsiteY20" fmla="*/ 2515969 h 2529944"/>
              <a:gd name="connsiteX21" fmla="*/ 1141851 w 3728410"/>
              <a:gd name="connsiteY21" fmla="*/ 2280999 h 2529944"/>
              <a:gd name="connsiteX22" fmla="*/ 983508 w 3728410"/>
              <a:gd name="connsiteY22" fmla="*/ 2194567 h 2529944"/>
              <a:gd name="connsiteX23" fmla="*/ 912417 w 3728410"/>
              <a:gd name="connsiteY23" fmla="*/ 2514551 h 2529944"/>
              <a:gd name="connsiteX24" fmla="*/ 526727 w 3728410"/>
              <a:gd name="connsiteY24" fmla="*/ 2517067 h 2529944"/>
              <a:gd name="connsiteX25" fmla="*/ 504338 w 3728410"/>
              <a:gd name="connsiteY25" fmla="*/ 2398991 h 2529944"/>
              <a:gd name="connsiteX26" fmla="*/ 642267 w 3728410"/>
              <a:gd name="connsiteY26" fmla="*/ 2188739 h 2529944"/>
              <a:gd name="connsiteX27" fmla="*/ 537235 w 3728410"/>
              <a:gd name="connsiteY27" fmla="*/ 2165703 h 2529944"/>
              <a:gd name="connsiteX28" fmla="*/ 405186 w 3728410"/>
              <a:gd name="connsiteY28" fmla="*/ 2067246 h 2529944"/>
              <a:gd name="connsiteX29" fmla="*/ 410921 w 3728410"/>
              <a:gd name="connsiteY29" fmla="*/ 1770108 h 2529944"/>
              <a:gd name="connsiteX30" fmla="*/ 118746 w 3728410"/>
              <a:gd name="connsiteY30" fmla="*/ 2323594 h 2529944"/>
              <a:gd name="connsiteX31" fmla="*/ 136155 w 3728410"/>
              <a:gd name="connsiteY31" fmla="*/ 1694096 h 2529944"/>
              <a:gd name="connsiteX32" fmla="*/ 300571 w 3728410"/>
              <a:gd name="connsiteY32" fmla="*/ 1707990 h 2529944"/>
              <a:gd name="connsiteX33" fmla="*/ 327041 w 3728410"/>
              <a:gd name="connsiteY33" fmla="*/ 1434217 h 2529944"/>
              <a:gd name="connsiteX34" fmla="*/ 312097 w 3728410"/>
              <a:gd name="connsiteY34" fmla="*/ 1261429 h 2529944"/>
              <a:gd name="connsiteX35" fmla="*/ 312097 w 3728410"/>
              <a:gd name="connsiteY35" fmla="*/ 919131 h 2529944"/>
              <a:gd name="connsiteX36" fmla="*/ 300571 w 3728410"/>
              <a:gd name="connsiteY36" fmla="*/ 320169 h 2529944"/>
              <a:gd name="connsiteX37" fmla="*/ 1217261 w 3728410"/>
              <a:gd name="connsiteY37" fmla="*/ 314047 h 2529944"/>
              <a:gd name="connsiteX0" fmla="*/ 1217261 w 3728410"/>
              <a:gd name="connsiteY0" fmla="*/ 314047 h 2529944"/>
              <a:gd name="connsiteX1" fmla="*/ 1210679 w 3728410"/>
              <a:gd name="connsiteY1" fmla="*/ 0 h 2529944"/>
              <a:gd name="connsiteX2" fmla="*/ 2721337 w 3728410"/>
              <a:gd name="connsiteY2" fmla="*/ 9052 h 2529944"/>
              <a:gd name="connsiteX3" fmla="*/ 2812380 w 3728410"/>
              <a:gd name="connsiteY3" fmla="*/ 303363 h 2529944"/>
              <a:gd name="connsiteX4" fmla="*/ 3662462 w 3728410"/>
              <a:gd name="connsiteY4" fmla="*/ 325213 h 2529944"/>
              <a:gd name="connsiteX5" fmla="*/ 3677150 w 3728410"/>
              <a:gd name="connsiteY5" fmla="*/ 1925165 h 2529944"/>
              <a:gd name="connsiteX6" fmla="*/ 3537648 w 3728410"/>
              <a:gd name="connsiteY6" fmla="*/ 2248197 h 2529944"/>
              <a:gd name="connsiteX7" fmla="*/ 3585387 w 3728410"/>
              <a:gd name="connsiteY7" fmla="*/ 2474388 h 2529944"/>
              <a:gd name="connsiteX8" fmla="*/ 3537645 w 3728410"/>
              <a:gd name="connsiteY8" fmla="*/ 2519625 h 2529944"/>
              <a:gd name="connsiteX9" fmla="*/ 3346689 w 3728410"/>
              <a:gd name="connsiteY9" fmla="*/ 2451768 h 2529944"/>
              <a:gd name="connsiteX10" fmla="*/ 3445840 w 3728410"/>
              <a:gd name="connsiteY10" fmla="*/ 2233119 h 2529944"/>
              <a:gd name="connsiteX11" fmla="*/ 3398100 w 3728410"/>
              <a:gd name="connsiteY11" fmla="*/ 2010700 h 2529944"/>
              <a:gd name="connsiteX12" fmla="*/ 3257310 w 3728410"/>
              <a:gd name="connsiteY12" fmla="*/ 1692711 h 2529944"/>
              <a:gd name="connsiteX13" fmla="*/ 3079149 w 3728410"/>
              <a:gd name="connsiteY13" fmla="*/ 1805468 h 2529944"/>
              <a:gd name="connsiteX14" fmla="*/ 3115336 w 3728410"/>
              <a:gd name="connsiteY14" fmla="*/ 2082325 h 2529944"/>
              <a:gd name="connsiteX15" fmla="*/ 3050424 w 3728410"/>
              <a:gd name="connsiteY15" fmla="*/ 2197603 h 2529944"/>
              <a:gd name="connsiteX16" fmla="*/ 2924804 w 3728410"/>
              <a:gd name="connsiteY16" fmla="*/ 2236349 h 2529944"/>
              <a:gd name="connsiteX17" fmla="*/ 2964771 w 3728410"/>
              <a:gd name="connsiteY17" fmla="*/ 2346214 h 2529944"/>
              <a:gd name="connsiteX18" fmla="*/ 3085957 w 3728410"/>
              <a:gd name="connsiteY18" fmla="*/ 2451768 h 2529944"/>
              <a:gd name="connsiteX19" fmla="*/ 3111544 w 3728410"/>
              <a:gd name="connsiteY19" fmla="*/ 2526659 h 2529944"/>
              <a:gd name="connsiteX20" fmla="*/ 1169266 w 3728410"/>
              <a:gd name="connsiteY20" fmla="*/ 2515969 h 2529944"/>
              <a:gd name="connsiteX21" fmla="*/ 1141851 w 3728410"/>
              <a:gd name="connsiteY21" fmla="*/ 2280999 h 2529944"/>
              <a:gd name="connsiteX22" fmla="*/ 983508 w 3728410"/>
              <a:gd name="connsiteY22" fmla="*/ 2194567 h 2529944"/>
              <a:gd name="connsiteX23" fmla="*/ 912417 w 3728410"/>
              <a:gd name="connsiteY23" fmla="*/ 2514551 h 2529944"/>
              <a:gd name="connsiteX24" fmla="*/ 526727 w 3728410"/>
              <a:gd name="connsiteY24" fmla="*/ 2517067 h 2529944"/>
              <a:gd name="connsiteX25" fmla="*/ 504338 w 3728410"/>
              <a:gd name="connsiteY25" fmla="*/ 2398991 h 2529944"/>
              <a:gd name="connsiteX26" fmla="*/ 642267 w 3728410"/>
              <a:gd name="connsiteY26" fmla="*/ 2188739 h 2529944"/>
              <a:gd name="connsiteX27" fmla="*/ 537235 w 3728410"/>
              <a:gd name="connsiteY27" fmla="*/ 2165703 h 2529944"/>
              <a:gd name="connsiteX28" fmla="*/ 405186 w 3728410"/>
              <a:gd name="connsiteY28" fmla="*/ 2067246 h 2529944"/>
              <a:gd name="connsiteX29" fmla="*/ 410921 w 3728410"/>
              <a:gd name="connsiteY29" fmla="*/ 1770108 h 2529944"/>
              <a:gd name="connsiteX30" fmla="*/ 118746 w 3728410"/>
              <a:gd name="connsiteY30" fmla="*/ 2323594 h 2529944"/>
              <a:gd name="connsiteX31" fmla="*/ 136155 w 3728410"/>
              <a:gd name="connsiteY31" fmla="*/ 1746874 h 2529944"/>
              <a:gd name="connsiteX32" fmla="*/ 300571 w 3728410"/>
              <a:gd name="connsiteY32" fmla="*/ 1707990 h 2529944"/>
              <a:gd name="connsiteX33" fmla="*/ 327041 w 3728410"/>
              <a:gd name="connsiteY33" fmla="*/ 1434217 h 2529944"/>
              <a:gd name="connsiteX34" fmla="*/ 312097 w 3728410"/>
              <a:gd name="connsiteY34" fmla="*/ 1261429 h 2529944"/>
              <a:gd name="connsiteX35" fmla="*/ 312097 w 3728410"/>
              <a:gd name="connsiteY35" fmla="*/ 919131 h 2529944"/>
              <a:gd name="connsiteX36" fmla="*/ 300571 w 3728410"/>
              <a:gd name="connsiteY36" fmla="*/ 320169 h 2529944"/>
              <a:gd name="connsiteX37" fmla="*/ 1217261 w 3728410"/>
              <a:gd name="connsiteY37" fmla="*/ 314047 h 2529944"/>
              <a:gd name="connsiteX0" fmla="*/ 1285034 w 3796183"/>
              <a:gd name="connsiteY0" fmla="*/ 314047 h 2529944"/>
              <a:gd name="connsiteX1" fmla="*/ 1278452 w 3796183"/>
              <a:gd name="connsiteY1" fmla="*/ 0 h 2529944"/>
              <a:gd name="connsiteX2" fmla="*/ 2789110 w 3796183"/>
              <a:gd name="connsiteY2" fmla="*/ 9052 h 2529944"/>
              <a:gd name="connsiteX3" fmla="*/ 2880153 w 3796183"/>
              <a:gd name="connsiteY3" fmla="*/ 303363 h 2529944"/>
              <a:gd name="connsiteX4" fmla="*/ 3730235 w 3796183"/>
              <a:gd name="connsiteY4" fmla="*/ 325213 h 2529944"/>
              <a:gd name="connsiteX5" fmla="*/ 3744923 w 3796183"/>
              <a:gd name="connsiteY5" fmla="*/ 1925165 h 2529944"/>
              <a:gd name="connsiteX6" fmla="*/ 3605421 w 3796183"/>
              <a:gd name="connsiteY6" fmla="*/ 2248197 h 2529944"/>
              <a:gd name="connsiteX7" fmla="*/ 3653160 w 3796183"/>
              <a:gd name="connsiteY7" fmla="*/ 2474388 h 2529944"/>
              <a:gd name="connsiteX8" fmla="*/ 3605418 w 3796183"/>
              <a:gd name="connsiteY8" fmla="*/ 2519625 h 2529944"/>
              <a:gd name="connsiteX9" fmla="*/ 3414462 w 3796183"/>
              <a:gd name="connsiteY9" fmla="*/ 2451768 h 2529944"/>
              <a:gd name="connsiteX10" fmla="*/ 3513613 w 3796183"/>
              <a:gd name="connsiteY10" fmla="*/ 2233119 h 2529944"/>
              <a:gd name="connsiteX11" fmla="*/ 3465873 w 3796183"/>
              <a:gd name="connsiteY11" fmla="*/ 2010700 h 2529944"/>
              <a:gd name="connsiteX12" fmla="*/ 3325083 w 3796183"/>
              <a:gd name="connsiteY12" fmla="*/ 1692711 h 2529944"/>
              <a:gd name="connsiteX13" fmla="*/ 3146922 w 3796183"/>
              <a:gd name="connsiteY13" fmla="*/ 1805468 h 2529944"/>
              <a:gd name="connsiteX14" fmla="*/ 3183109 w 3796183"/>
              <a:gd name="connsiteY14" fmla="*/ 2082325 h 2529944"/>
              <a:gd name="connsiteX15" fmla="*/ 3118197 w 3796183"/>
              <a:gd name="connsiteY15" fmla="*/ 2197603 h 2529944"/>
              <a:gd name="connsiteX16" fmla="*/ 2992577 w 3796183"/>
              <a:gd name="connsiteY16" fmla="*/ 2236349 h 2529944"/>
              <a:gd name="connsiteX17" fmla="*/ 3032544 w 3796183"/>
              <a:gd name="connsiteY17" fmla="*/ 2346214 h 2529944"/>
              <a:gd name="connsiteX18" fmla="*/ 3153730 w 3796183"/>
              <a:gd name="connsiteY18" fmla="*/ 2451768 h 2529944"/>
              <a:gd name="connsiteX19" fmla="*/ 3179317 w 3796183"/>
              <a:gd name="connsiteY19" fmla="*/ 2526659 h 2529944"/>
              <a:gd name="connsiteX20" fmla="*/ 1237039 w 3796183"/>
              <a:gd name="connsiteY20" fmla="*/ 2515969 h 2529944"/>
              <a:gd name="connsiteX21" fmla="*/ 1209624 w 3796183"/>
              <a:gd name="connsiteY21" fmla="*/ 2280999 h 2529944"/>
              <a:gd name="connsiteX22" fmla="*/ 1051281 w 3796183"/>
              <a:gd name="connsiteY22" fmla="*/ 2194567 h 2529944"/>
              <a:gd name="connsiteX23" fmla="*/ 980190 w 3796183"/>
              <a:gd name="connsiteY23" fmla="*/ 2514551 h 2529944"/>
              <a:gd name="connsiteX24" fmla="*/ 594500 w 3796183"/>
              <a:gd name="connsiteY24" fmla="*/ 2517067 h 2529944"/>
              <a:gd name="connsiteX25" fmla="*/ 572111 w 3796183"/>
              <a:gd name="connsiteY25" fmla="*/ 2398991 h 2529944"/>
              <a:gd name="connsiteX26" fmla="*/ 710040 w 3796183"/>
              <a:gd name="connsiteY26" fmla="*/ 2188739 h 2529944"/>
              <a:gd name="connsiteX27" fmla="*/ 605008 w 3796183"/>
              <a:gd name="connsiteY27" fmla="*/ 2165703 h 2529944"/>
              <a:gd name="connsiteX28" fmla="*/ 472959 w 3796183"/>
              <a:gd name="connsiteY28" fmla="*/ 2067246 h 2529944"/>
              <a:gd name="connsiteX29" fmla="*/ 478694 w 3796183"/>
              <a:gd name="connsiteY29" fmla="*/ 1770108 h 2529944"/>
              <a:gd name="connsiteX30" fmla="*/ 186519 w 3796183"/>
              <a:gd name="connsiteY30" fmla="*/ 2323594 h 2529944"/>
              <a:gd name="connsiteX31" fmla="*/ 203928 w 3796183"/>
              <a:gd name="connsiteY31" fmla="*/ 1746874 h 2529944"/>
              <a:gd name="connsiteX32" fmla="*/ 368344 w 3796183"/>
              <a:gd name="connsiteY32" fmla="*/ 1707990 h 2529944"/>
              <a:gd name="connsiteX33" fmla="*/ 394814 w 3796183"/>
              <a:gd name="connsiteY33" fmla="*/ 1434217 h 2529944"/>
              <a:gd name="connsiteX34" fmla="*/ 379870 w 3796183"/>
              <a:gd name="connsiteY34" fmla="*/ 1261429 h 2529944"/>
              <a:gd name="connsiteX35" fmla="*/ 379870 w 3796183"/>
              <a:gd name="connsiteY35" fmla="*/ 919131 h 2529944"/>
              <a:gd name="connsiteX36" fmla="*/ 368344 w 3796183"/>
              <a:gd name="connsiteY36" fmla="*/ 320169 h 2529944"/>
              <a:gd name="connsiteX37" fmla="*/ 1285034 w 3796183"/>
              <a:gd name="connsiteY37" fmla="*/ 314047 h 2529944"/>
              <a:gd name="connsiteX0" fmla="*/ 1312800 w 3823949"/>
              <a:gd name="connsiteY0" fmla="*/ 314047 h 2529944"/>
              <a:gd name="connsiteX1" fmla="*/ 1306218 w 3823949"/>
              <a:gd name="connsiteY1" fmla="*/ 0 h 2529944"/>
              <a:gd name="connsiteX2" fmla="*/ 2816876 w 3823949"/>
              <a:gd name="connsiteY2" fmla="*/ 9052 h 2529944"/>
              <a:gd name="connsiteX3" fmla="*/ 2907919 w 3823949"/>
              <a:gd name="connsiteY3" fmla="*/ 303363 h 2529944"/>
              <a:gd name="connsiteX4" fmla="*/ 3758001 w 3823949"/>
              <a:gd name="connsiteY4" fmla="*/ 325213 h 2529944"/>
              <a:gd name="connsiteX5" fmla="*/ 3772689 w 3823949"/>
              <a:gd name="connsiteY5" fmla="*/ 1925165 h 2529944"/>
              <a:gd name="connsiteX6" fmla="*/ 3633187 w 3823949"/>
              <a:gd name="connsiteY6" fmla="*/ 2248197 h 2529944"/>
              <a:gd name="connsiteX7" fmla="*/ 3680926 w 3823949"/>
              <a:gd name="connsiteY7" fmla="*/ 2474388 h 2529944"/>
              <a:gd name="connsiteX8" fmla="*/ 3633184 w 3823949"/>
              <a:gd name="connsiteY8" fmla="*/ 2519625 h 2529944"/>
              <a:gd name="connsiteX9" fmla="*/ 3442228 w 3823949"/>
              <a:gd name="connsiteY9" fmla="*/ 2451768 h 2529944"/>
              <a:gd name="connsiteX10" fmla="*/ 3541379 w 3823949"/>
              <a:gd name="connsiteY10" fmla="*/ 2233119 h 2529944"/>
              <a:gd name="connsiteX11" fmla="*/ 3493639 w 3823949"/>
              <a:gd name="connsiteY11" fmla="*/ 2010700 h 2529944"/>
              <a:gd name="connsiteX12" fmla="*/ 3352849 w 3823949"/>
              <a:gd name="connsiteY12" fmla="*/ 1692711 h 2529944"/>
              <a:gd name="connsiteX13" fmla="*/ 3174688 w 3823949"/>
              <a:gd name="connsiteY13" fmla="*/ 1805468 h 2529944"/>
              <a:gd name="connsiteX14" fmla="*/ 3210875 w 3823949"/>
              <a:gd name="connsiteY14" fmla="*/ 2082325 h 2529944"/>
              <a:gd name="connsiteX15" fmla="*/ 3145963 w 3823949"/>
              <a:gd name="connsiteY15" fmla="*/ 2197603 h 2529944"/>
              <a:gd name="connsiteX16" fmla="*/ 3020343 w 3823949"/>
              <a:gd name="connsiteY16" fmla="*/ 2236349 h 2529944"/>
              <a:gd name="connsiteX17" fmla="*/ 3060310 w 3823949"/>
              <a:gd name="connsiteY17" fmla="*/ 2346214 h 2529944"/>
              <a:gd name="connsiteX18" fmla="*/ 3181496 w 3823949"/>
              <a:gd name="connsiteY18" fmla="*/ 2451768 h 2529944"/>
              <a:gd name="connsiteX19" fmla="*/ 3207083 w 3823949"/>
              <a:gd name="connsiteY19" fmla="*/ 2526659 h 2529944"/>
              <a:gd name="connsiteX20" fmla="*/ 1264805 w 3823949"/>
              <a:gd name="connsiteY20" fmla="*/ 2515969 h 2529944"/>
              <a:gd name="connsiteX21" fmla="*/ 1237390 w 3823949"/>
              <a:gd name="connsiteY21" fmla="*/ 2280999 h 2529944"/>
              <a:gd name="connsiteX22" fmla="*/ 1079047 w 3823949"/>
              <a:gd name="connsiteY22" fmla="*/ 2194567 h 2529944"/>
              <a:gd name="connsiteX23" fmla="*/ 1007956 w 3823949"/>
              <a:gd name="connsiteY23" fmla="*/ 2514551 h 2529944"/>
              <a:gd name="connsiteX24" fmla="*/ 622266 w 3823949"/>
              <a:gd name="connsiteY24" fmla="*/ 2517067 h 2529944"/>
              <a:gd name="connsiteX25" fmla="*/ 599877 w 3823949"/>
              <a:gd name="connsiteY25" fmla="*/ 2398991 h 2529944"/>
              <a:gd name="connsiteX26" fmla="*/ 737806 w 3823949"/>
              <a:gd name="connsiteY26" fmla="*/ 2188739 h 2529944"/>
              <a:gd name="connsiteX27" fmla="*/ 632774 w 3823949"/>
              <a:gd name="connsiteY27" fmla="*/ 2165703 h 2529944"/>
              <a:gd name="connsiteX28" fmla="*/ 500725 w 3823949"/>
              <a:gd name="connsiteY28" fmla="*/ 2067246 h 2529944"/>
              <a:gd name="connsiteX29" fmla="*/ 506460 w 3823949"/>
              <a:gd name="connsiteY29" fmla="*/ 1770108 h 2529944"/>
              <a:gd name="connsiteX30" fmla="*/ 214285 w 3823949"/>
              <a:gd name="connsiteY30" fmla="*/ 2323594 h 2529944"/>
              <a:gd name="connsiteX31" fmla="*/ 231694 w 3823949"/>
              <a:gd name="connsiteY31" fmla="*/ 1746874 h 2529944"/>
              <a:gd name="connsiteX32" fmla="*/ 396110 w 3823949"/>
              <a:gd name="connsiteY32" fmla="*/ 1707990 h 2529944"/>
              <a:gd name="connsiteX33" fmla="*/ 422580 w 3823949"/>
              <a:gd name="connsiteY33" fmla="*/ 1434217 h 2529944"/>
              <a:gd name="connsiteX34" fmla="*/ 407636 w 3823949"/>
              <a:gd name="connsiteY34" fmla="*/ 1261429 h 2529944"/>
              <a:gd name="connsiteX35" fmla="*/ 407636 w 3823949"/>
              <a:gd name="connsiteY35" fmla="*/ 919131 h 2529944"/>
              <a:gd name="connsiteX36" fmla="*/ 396110 w 3823949"/>
              <a:gd name="connsiteY36" fmla="*/ 320169 h 2529944"/>
              <a:gd name="connsiteX37" fmla="*/ 1312800 w 3823949"/>
              <a:gd name="connsiteY37" fmla="*/ 314047 h 2529944"/>
              <a:gd name="connsiteX0" fmla="*/ 1312800 w 3823949"/>
              <a:gd name="connsiteY0" fmla="*/ 314047 h 2529944"/>
              <a:gd name="connsiteX1" fmla="*/ 1306218 w 3823949"/>
              <a:gd name="connsiteY1" fmla="*/ 0 h 2529944"/>
              <a:gd name="connsiteX2" fmla="*/ 2816876 w 3823949"/>
              <a:gd name="connsiteY2" fmla="*/ 9052 h 2529944"/>
              <a:gd name="connsiteX3" fmla="*/ 2907919 w 3823949"/>
              <a:gd name="connsiteY3" fmla="*/ 303363 h 2529944"/>
              <a:gd name="connsiteX4" fmla="*/ 3758001 w 3823949"/>
              <a:gd name="connsiteY4" fmla="*/ 325213 h 2529944"/>
              <a:gd name="connsiteX5" fmla="*/ 3772689 w 3823949"/>
              <a:gd name="connsiteY5" fmla="*/ 1925165 h 2529944"/>
              <a:gd name="connsiteX6" fmla="*/ 3633187 w 3823949"/>
              <a:gd name="connsiteY6" fmla="*/ 2248197 h 2529944"/>
              <a:gd name="connsiteX7" fmla="*/ 3680926 w 3823949"/>
              <a:gd name="connsiteY7" fmla="*/ 2474388 h 2529944"/>
              <a:gd name="connsiteX8" fmla="*/ 3633184 w 3823949"/>
              <a:gd name="connsiteY8" fmla="*/ 2519625 h 2529944"/>
              <a:gd name="connsiteX9" fmla="*/ 3442228 w 3823949"/>
              <a:gd name="connsiteY9" fmla="*/ 2451768 h 2529944"/>
              <a:gd name="connsiteX10" fmla="*/ 3541379 w 3823949"/>
              <a:gd name="connsiteY10" fmla="*/ 2233119 h 2529944"/>
              <a:gd name="connsiteX11" fmla="*/ 3493639 w 3823949"/>
              <a:gd name="connsiteY11" fmla="*/ 2010700 h 2529944"/>
              <a:gd name="connsiteX12" fmla="*/ 3352849 w 3823949"/>
              <a:gd name="connsiteY12" fmla="*/ 1692711 h 2529944"/>
              <a:gd name="connsiteX13" fmla="*/ 3174688 w 3823949"/>
              <a:gd name="connsiteY13" fmla="*/ 1805468 h 2529944"/>
              <a:gd name="connsiteX14" fmla="*/ 3210875 w 3823949"/>
              <a:gd name="connsiteY14" fmla="*/ 2082325 h 2529944"/>
              <a:gd name="connsiteX15" fmla="*/ 3145963 w 3823949"/>
              <a:gd name="connsiteY15" fmla="*/ 2197603 h 2529944"/>
              <a:gd name="connsiteX16" fmla="*/ 3020343 w 3823949"/>
              <a:gd name="connsiteY16" fmla="*/ 2236349 h 2529944"/>
              <a:gd name="connsiteX17" fmla="*/ 3060310 w 3823949"/>
              <a:gd name="connsiteY17" fmla="*/ 2346214 h 2529944"/>
              <a:gd name="connsiteX18" fmla="*/ 3181496 w 3823949"/>
              <a:gd name="connsiteY18" fmla="*/ 2451768 h 2529944"/>
              <a:gd name="connsiteX19" fmla="*/ 3207083 w 3823949"/>
              <a:gd name="connsiteY19" fmla="*/ 2526659 h 2529944"/>
              <a:gd name="connsiteX20" fmla="*/ 1264805 w 3823949"/>
              <a:gd name="connsiteY20" fmla="*/ 2515969 h 2529944"/>
              <a:gd name="connsiteX21" fmla="*/ 1237390 w 3823949"/>
              <a:gd name="connsiteY21" fmla="*/ 2280999 h 2529944"/>
              <a:gd name="connsiteX22" fmla="*/ 1079047 w 3823949"/>
              <a:gd name="connsiteY22" fmla="*/ 2194567 h 2529944"/>
              <a:gd name="connsiteX23" fmla="*/ 1007956 w 3823949"/>
              <a:gd name="connsiteY23" fmla="*/ 2514551 h 2529944"/>
              <a:gd name="connsiteX24" fmla="*/ 622266 w 3823949"/>
              <a:gd name="connsiteY24" fmla="*/ 2517067 h 2529944"/>
              <a:gd name="connsiteX25" fmla="*/ 599877 w 3823949"/>
              <a:gd name="connsiteY25" fmla="*/ 2398991 h 2529944"/>
              <a:gd name="connsiteX26" fmla="*/ 737806 w 3823949"/>
              <a:gd name="connsiteY26" fmla="*/ 2188739 h 2529944"/>
              <a:gd name="connsiteX27" fmla="*/ 632774 w 3823949"/>
              <a:gd name="connsiteY27" fmla="*/ 2165703 h 2529944"/>
              <a:gd name="connsiteX28" fmla="*/ 500725 w 3823949"/>
              <a:gd name="connsiteY28" fmla="*/ 2067246 h 2529944"/>
              <a:gd name="connsiteX29" fmla="*/ 506460 w 3823949"/>
              <a:gd name="connsiteY29" fmla="*/ 1770108 h 2529944"/>
              <a:gd name="connsiteX30" fmla="*/ 214285 w 3823949"/>
              <a:gd name="connsiteY30" fmla="*/ 2323594 h 2529944"/>
              <a:gd name="connsiteX31" fmla="*/ 231694 w 3823949"/>
              <a:gd name="connsiteY31" fmla="*/ 1746874 h 2529944"/>
              <a:gd name="connsiteX32" fmla="*/ 227184 w 3823949"/>
              <a:gd name="connsiteY32" fmla="*/ 1116127 h 2529944"/>
              <a:gd name="connsiteX33" fmla="*/ 422580 w 3823949"/>
              <a:gd name="connsiteY33" fmla="*/ 1434217 h 2529944"/>
              <a:gd name="connsiteX34" fmla="*/ 407636 w 3823949"/>
              <a:gd name="connsiteY34" fmla="*/ 1261429 h 2529944"/>
              <a:gd name="connsiteX35" fmla="*/ 407636 w 3823949"/>
              <a:gd name="connsiteY35" fmla="*/ 919131 h 2529944"/>
              <a:gd name="connsiteX36" fmla="*/ 396110 w 3823949"/>
              <a:gd name="connsiteY36" fmla="*/ 320169 h 2529944"/>
              <a:gd name="connsiteX37" fmla="*/ 1312800 w 3823949"/>
              <a:gd name="connsiteY37" fmla="*/ 314047 h 2529944"/>
              <a:gd name="connsiteX0" fmla="*/ 1312800 w 3823949"/>
              <a:gd name="connsiteY0" fmla="*/ 314047 h 2529944"/>
              <a:gd name="connsiteX1" fmla="*/ 1306218 w 3823949"/>
              <a:gd name="connsiteY1" fmla="*/ 0 h 2529944"/>
              <a:gd name="connsiteX2" fmla="*/ 2816876 w 3823949"/>
              <a:gd name="connsiteY2" fmla="*/ 9052 h 2529944"/>
              <a:gd name="connsiteX3" fmla="*/ 2907919 w 3823949"/>
              <a:gd name="connsiteY3" fmla="*/ 303363 h 2529944"/>
              <a:gd name="connsiteX4" fmla="*/ 3758001 w 3823949"/>
              <a:gd name="connsiteY4" fmla="*/ 325213 h 2529944"/>
              <a:gd name="connsiteX5" fmla="*/ 3772689 w 3823949"/>
              <a:gd name="connsiteY5" fmla="*/ 1925165 h 2529944"/>
              <a:gd name="connsiteX6" fmla="*/ 3633187 w 3823949"/>
              <a:gd name="connsiteY6" fmla="*/ 2248197 h 2529944"/>
              <a:gd name="connsiteX7" fmla="*/ 3680926 w 3823949"/>
              <a:gd name="connsiteY7" fmla="*/ 2474388 h 2529944"/>
              <a:gd name="connsiteX8" fmla="*/ 3633184 w 3823949"/>
              <a:gd name="connsiteY8" fmla="*/ 2519625 h 2529944"/>
              <a:gd name="connsiteX9" fmla="*/ 3442228 w 3823949"/>
              <a:gd name="connsiteY9" fmla="*/ 2451768 h 2529944"/>
              <a:gd name="connsiteX10" fmla="*/ 3541379 w 3823949"/>
              <a:gd name="connsiteY10" fmla="*/ 2233119 h 2529944"/>
              <a:gd name="connsiteX11" fmla="*/ 3493639 w 3823949"/>
              <a:gd name="connsiteY11" fmla="*/ 2010700 h 2529944"/>
              <a:gd name="connsiteX12" fmla="*/ 3352849 w 3823949"/>
              <a:gd name="connsiteY12" fmla="*/ 1692711 h 2529944"/>
              <a:gd name="connsiteX13" fmla="*/ 3174688 w 3823949"/>
              <a:gd name="connsiteY13" fmla="*/ 1805468 h 2529944"/>
              <a:gd name="connsiteX14" fmla="*/ 3210875 w 3823949"/>
              <a:gd name="connsiteY14" fmla="*/ 2082325 h 2529944"/>
              <a:gd name="connsiteX15" fmla="*/ 3145963 w 3823949"/>
              <a:gd name="connsiteY15" fmla="*/ 2197603 h 2529944"/>
              <a:gd name="connsiteX16" fmla="*/ 3020343 w 3823949"/>
              <a:gd name="connsiteY16" fmla="*/ 2236349 h 2529944"/>
              <a:gd name="connsiteX17" fmla="*/ 3060310 w 3823949"/>
              <a:gd name="connsiteY17" fmla="*/ 2346214 h 2529944"/>
              <a:gd name="connsiteX18" fmla="*/ 3181496 w 3823949"/>
              <a:gd name="connsiteY18" fmla="*/ 2451768 h 2529944"/>
              <a:gd name="connsiteX19" fmla="*/ 3207083 w 3823949"/>
              <a:gd name="connsiteY19" fmla="*/ 2526659 h 2529944"/>
              <a:gd name="connsiteX20" fmla="*/ 1264805 w 3823949"/>
              <a:gd name="connsiteY20" fmla="*/ 2515969 h 2529944"/>
              <a:gd name="connsiteX21" fmla="*/ 1237390 w 3823949"/>
              <a:gd name="connsiteY21" fmla="*/ 2280999 h 2529944"/>
              <a:gd name="connsiteX22" fmla="*/ 1079047 w 3823949"/>
              <a:gd name="connsiteY22" fmla="*/ 2194567 h 2529944"/>
              <a:gd name="connsiteX23" fmla="*/ 1007956 w 3823949"/>
              <a:gd name="connsiteY23" fmla="*/ 2514551 h 2529944"/>
              <a:gd name="connsiteX24" fmla="*/ 622266 w 3823949"/>
              <a:gd name="connsiteY24" fmla="*/ 2517067 h 2529944"/>
              <a:gd name="connsiteX25" fmla="*/ 599877 w 3823949"/>
              <a:gd name="connsiteY25" fmla="*/ 2398991 h 2529944"/>
              <a:gd name="connsiteX26" fmla="*/ 737806 w 3823949"/>
              <a:gd name="connsiteY26" fmla="*/ 2188739 h 2529944"/>
              <a:gd name="connsiteX27" fmla="*/ 632774 w 3823949"/>
              <a:gd name="connsiteY27" fmla="*/ 2165703 h 2529944"/>
              <a:gd name="connsiteX28" fmla="*/ 500725 w 3823949"/>
              <a:gd name="connsiteY28" fmla="*/ 2067246 h 2529944"/>
              <a:gd name="connsiteX29" fmla="*/ 506460 w 3823949"/>
              <a:gd name="connsiteY29" fmla="*/ 1770108 h 2529944"/>
              <a:gd name="connsiteX30" fmla="*/ 214285 w 3823949"/>
              <a:gd name="connsiteY30" fmla="*/ 2323594 h 2529944"/>
              <a:gd name="connsiteX31" fmla="*/ 231694 w 3823949"/>
              <a:gd name="connsiteY31" fmla="*/ 1746874 h 2529944"/>
              <a:gd name="connsiteX32" fmla="*/ 227184 w 3823949"/>
              <a:gd name="connsiteY32" fmla="*/ 1116127 h 2529944"/>
              <a:gd name="connsiteX33" fmla="*/ 224277 w 3823949"/>
              <a:gd name="connsiteY33" fmla="*/ 533228 h 2529944"/>
              <a:gd name="connsiteX34" fmla="*/ 407636 w 3823949"/>
              <a:gd name="connsiteY34" fmla="*/ 1261429 h 2529944"/>
              <a:gd name="connsiteX35" fmla="*/ 407636 w 3823949"/>
              <a:gd name="connsiteY35" fmla="*/ 919131 h 2529944"/>
              <a:gd name="connsiteX36" fmla="*/ 396110 w 3823949"/>
              <a:gd name="connsiteY36" fmla="*/ 320169 h 2529944"/>
              <a:gd name="connsiteX37" fmla="*/ 1312800 w 3823949"/>
              <a:gd name="connsiteY37" fmla="*/ 314047 h 2529944"/>
              <a:gd name="connsiteX0" fmla="*/ 1312800 w 3823949"/>
              <a:gd name="connsiteY0" fmla="*/ 314047 h 2529944"/>
              <a:gd name="connsiteX1" fmla="*/ 1306218 w 3823949"/>
              <a:gd name="connsiteY1" fmla="*/ 0 h 2529944"/>
              <a:gd name="connsiteX2" fmla="*/ 2816876 w 3823949"/>
              <a:gd name="connsiteY2" fmla="*/ 9052 h 2529944"/>
              <a:gd name="connsiteX3" fmla="*/ 2907919 w 3823949"/>
              <a:gd name="connsiteY3" fmla="*/ 303363 h 2529944"/>
              <a:gd name="connsiteX4" fmla="*/ 3758001 w 3823949"/>
              <a:gd name="connsiteY4" fmla="*/ 325213 h 2529944"/>
              <a:gd name="connsiteX5" fmla="*/ 3772689 w 3823949"/>
              <a:gd name="connsiteY5" fmla="*/ 1925165 h 2529944"/>
              <a:gd name="connsiteX6" fmla="*/ 3633187 w 3823949"/>
              <a:gd name="connsiteY6" fmla="*/ 2248197 h 2529944"/>
              <a:gd name="connsiteX7" fmla="*/ 3680926 w 3823949"/>
              <a:gd name="connsiteY7" fmla="*/ 2474388 h 2529944"/>
              <a:gd name="connsiteX8" fmla="*/ 3633184 w 3823949"/>
              <a:gd name="connsiteY8" fmla="*/ 2519625 h 2529944"/>
              <a:gd name="connsiteX9" fmla="*/ 3442228 w 3823949"/>
              <a:gd name="connsiteY9" fmla="*/ 2451768 h 2529944"/>
              <a:gd name="connsiteX10" fmla="*/ 3541379 w 3823949"/>
              <a:gd name="connsiteY10" fmla="*/ 2233119 h 2529944"/>
              <a:gd name="connsiteX11" fmla="*/ 3493639 w 3823949"/>
              <a:gd name="connsiteY11" fmla="*/ 2010700 h 2529944"/>
              <a:gd name="connsiteX12" fmla="*/ 3352849 w 3823949"/>
              <a:gd name="connsiteY12" fmla="*/ 1692711 h 2529944"/>
              <a:gd name="connsiteX13" fmla="*/ 3174688 w 3823949"/>
              <a:gd name="connsiteY13" fmla="*/ 1805468 h 2529944"/>
              <a:gd name="connsiteX14" fmla="*/ 3210875 w 3823949"/>
              <a:gd name="connsiteY14" fmla="*/ 2082325 h 2529944"/>
              <a:gd name="connsiteX15" fmla="*/ 3145963 w 3823949"/>
              <a:gd name="connsiteY15" fmla="*/ 2197603 h 2529944"/>
              <a:gd name="connsiteX16" fmla="*/ 3020343 w 3823949"/>
              <a:gd name="connsiteY16" fmla="*/ 2236349 h 2529944"/>
              <a:gd name="connsiteX17" fmla="*/ 3060310 w 3823949"/>
              <a:gd name="connsiteY17" fmla="*/ 2346214 h 2529944"/>
              <a:gd name="connsiteX18" fmla="*/ 3181496 w 3823949"/>
              <a:gd name="connsiteY18" fmla="*/ 2451768 h 2529944"/>
              <a:gd name="connsiteX19" fmla="*/ 3207083 w 3823949"/>
              <a:gd name="connsiteY19" fmla="*/ 2526659 h 2529944"/>
              <a:gd name="connsiteX20" fmla="*/ 1264805 w 3823949"/>
              <a:gd name="connsiteY20" fmla="*/ 2515969 h 2529944"/>
              <a:gd name="connsiteX21" fmla="*/ 1237390 w 3823949"/>
              <a:gd name="connsiteY21" fmla="*/ 2280999 h 2529944"/>
              <a:gd name="connsiteX22" fmla="*/ 1079047 w 3823949"/>
              <a:gd name="connsiteY22" fmla="*/ 2194567 h 2529944"/>
              <a:gd name="connsiteX23" fmla="*/ 1007956 w 3823949"/>
              <a:gd name="connsiteY23" fmla="*/ 2514551 h 2529944"/>
              <a:gd name="connsiteX24" fmla="*/ 622266 w 3823949"/>
              <a:gd name="connsiteY24" fmla="*/ 2517067 h 2529944"/>
              <a:gd name="connsiteX25" fmla="*/ 599877 w 3823949"/>
              <a:gd name="connsiteY25" fmla="*/ 2398991 h 2529944"/>
              <a:gd name="connsiteX26" fmla="*/ 737806 w 3823949"/>
              <a:gd name="connsiteY26" fmla="*/ 2188739 h 2529944"/>
              <a:gd name="connsiteX27" fmla="*/ 632774 w 3823949"/>
              <a:gd name="connsiteY27" fmla="*/ 2165703 h 2529944"/>
              <a:gd name="connsiteX28" fmla="*/ 500725 w 3823949"/>
              <a:gd name="connsiteY28" fmla="*/ 2067246 h 2529944"/>
              <a:gd name="connsiteX29" fmla="*/ 506460 w 3823949"/>
              <a:gd name="connsiteY29" fmla="*/ 1770108 h 2529944"/>
              <a:gd name="connsiteX30" fmla="*/ 214285 w 3823949"/>
              <a:gd name="connsiteY30" fmla="*/ 2323594 h 2529944"/>
              <a:gd name="connsiteX31" fmla="*/ 231694 w 3823949"/>
              <a:gd name="connsiteY31" fmla="*/ 1746874 h 2529944"/>
              <a:gd name="connsiteX32" fmla="*/ 227184 w 3823949"/>
              <a:gd name="connsiteY32" fmla="*/ 1116127 h 2529944"/>
              <a:gd name="connsiteX33" fmla="*/ 224277 w 3823949"/>
              <a:gd name="connsiteY33" fmla="*/ 533228 h 2529944"/>
              <a:gd name="connsiteX34" fmla="*/ 246055 w 3823949"/>
              <a:gd name="connsiteY34" fmla="*/ 371750 h 2529944"/>
              <a:gd name="connsiteX35" fmla="*/ 407636 w 3823949"/>
              <a:gd name="connsiteY35" fmla="*/ 919131 h 2529944"/>
              <a:gd name="connsiteX36" fmla="*/ 396110 w 3823949"/>
              <a:gd name="connsiteY36" fmla="*/ 320169 h 2529944"/>
              <a:gd name="connsiteX37" fmla="*/ 1312800 w 3823949"/>
              <a:gd name="connsiteY37" fmla="*/ 314047 h 2529944"/>
              <a:gd name="connsiteX0" fmla="*/ 1312800 w 3823949"/>
              <a:gd name="connsiteY0" fmla="*/ 314047 h 2529944"/>
              <a:gd name="connsiteX1" fmla="*/ 1306218 w 3823949"/>
              <a:gd name="connsiteY1" fmla="*/ 0 h 2529944"/>
              <a:gd name="connsiteX2" fmla="*/ 2816876 w 3823949"/>
              <a:gd name="connsiteY2" fmla="*/ 9052 h 2529944"/>
              <a:gd name="connsiteX3" fmla="*/ 2907919 w 3823949"/>
              <a:gd name="connsiteY3" fmla="*/ 303363 h 2529944"/>
              <a:gd name="connsiteX4" fmla="*/ 3758001 w 3823949"/>
              <a:gd name="connsiteY4" fmla="*/ 325213 h 2529944"/>
              <a:gd name="connsiteX5" fmla="*/ 3772689 w 3823949"/>
              <a:gd name="connsiteY5" fmla="*/ 1925165 h 2529944"/>
              <a:gd name="connsiteX6" fmla="*/ 3633187 w 3823949"/>
              <a:gd name="connsiteY6" fmla="*/ 2248197 h 2529944"/>
              <a:gd name="connsiteX7" fmla="*/ 3680926 w 3823949"/>
              <a:gd name="connsiteY7" fmla="*/ 2474388 h 2529944"/>
              <a:gd name="connsiteX8" fmla="*/ 3633184 w 3823949"/>
              <a:gd name="connsiteY8" fmla="*/ 2519625 h 2529944"/>
              <a:gd name="connsiteX9" fmla="*/ 3442228 w 3823949"/>
              <a:gd name="connsiteY9" fmla="*/ 2451768 h 2529944"/>
              <a:gd name="connsiteX10" fmla="*/ 3541379 w 3823949"/>
              <a:gd name="connsiteY10" fmla="*/ 2233119 h 2529944"/>
              <a:gd name="connsiteX11" fmla="*/ 3493639 w 3823949"/>
              <a:gd name="connsiteY11" fmla="*/ 2010700 h 2529944"/>
              <a:gd name="connsiteX12" fmla="*/ 3352849 w 3823949"/>
              <a:gd name="connsiteY12" fmla="*/ 1692711 h 2529944"/>
              <a:gd name="connsiteX13" fmla="*/ 3174688 w 3823949"/>
              <a:gd name="connsiteY13" fmla="*/ 1805468 h 2529944"/>
              <a:gd name="connsiteX14" fmla="*/ 3210875 w 3823949"/>
              <a:gd name="connsiteY14" fmla="*/ 2082325 h 2529944"/>
              <a:gd name="connsiteX15" fmla="*/ 3145963 w 3823949"/>
              <a:gd name="connsiteY15" fmla="*/ 2197603 h 2529944"/>
              <a:gd name="connsiteX16" fmla="*/ 3020343 w 3823949"/>
              <a:gd name="connsiteY16" fmla="*/ 2236349 h 2529944"/>
              <a:gd name="connsiteX17" fmla="*/ 3060310 w 3823949"/>
              <a:gd name="connsiteY17" fmla="*/ 2346214 h 2529944"/>
              <a:gd name="connsiteX18" fmla="*/ 3181496 w 3823949"/>
              <a:gd name="connsiteY18" fmla="*/ 2451768 h 2529944"/>
              <a:gd name="connsiteX19" fmla="*/ 3207083 w 3823949"/>
              <a:gd name="connsiteY19" fmla="*/ 2526659 h 2529944"/>
              <a:gd name="connsiteX20" fmla="*/ 1264805 w 3823949"/>
              <a:gd name="connsiteY20" fmla="*/ 2515969 h 2529944"/>
              <a:gd name="connsiteX21" fmla="*/ 1237390 w 3823949"/>
              <a:gd name="connsiteY21" fmla="*/ 2280999 h 2529944"/>
              <a:gd name="connsiteX22" fmla="*/ 1079047 w 3823949"/>
              <a:gd name="connsiteY22" fmla="*/ 2194567 h 2529944"/>
              <a:gd name="connsiteX23" fmla="*/ 1007956 w 3823949"/>
              <a:gd name="connsiteY23" fmla="*/ 2514551 h 2529944"/>
              <a:gd name="connsiteX24" fmla="*/ 622266 w 3823949"/>
              <a:gd name="connsiteY24" fmla="*/ 2517067 h 2529944"/>
              <a:gd name="connsiteX25" fmla="*/ 599877 w 3823949"/>
              <a:gd name="connsiteY25" fmla="*/ 2398991 h 2529944"/>
              <a:gd name="connsiteX26" fmla="*/ 737806 w 3823949"/>
              <a:gd name="connsiteY26" fmla="*/ 2188739 h 2529944"/>
              <a:gd name="connsiteX27" fmla="*/ 632774 w 3823949"/>
              <a:gd name="connsiteY27" fmla="*/ 2165703 h 2529944"/>
              <a:gd name="connsiteX28" fmla="*/ 500725 w 3823949"/>
              <a:gd name="connsiteY28" fmla="*/ 2067246 h 2529944"/>
              <a:gd name="connsiteX29" fmla="*/ 506460 w 3823949"/>
              <a:gd name="connsiteY29" fmla="*/ 1770108 h 2529944"/>
              <a:gd name="connsiteX30" fmla="*/ 214285 w 3823949"/>
              <a:gd name="connsiteY30" fmla="*/ 2323594 h 2529944"/>
              <a:gd name="connsiteX31" fmla="*/ 231694 w 3823949"/>
              <a:gd name="connsiteY31" fmla="*/ 1746874 h 2529944"/>
              <a:gd name="connsiteX32" fmla="*/ 227184 w 3823949"/>
              <a:gd name="connsiteY32" fmla="*/ 1116127 h 2529944"/>
              <a:gd name="connsiteX33" fmla="*/ 224277 w 3823949"/>
              <a:gd name="connsiteY33" fmla="*/ 533228 h 2529944"/>
              <a:gd name="connsiteX34" fmla="*/ 246055 w 3823949"/>
              <a:gd name="connsiteY34" fmla="*/ 371750 h 2529944"/>
              <a:gd name="connsiteX35" fmla="*/ 304812 w 3823949"/>
              <a:gd name="connsiteY35" fmla="*/ 323497 h 2529944"/>
              <a:gd name="connsiteX36" fmla="*/ 396110 w 3823949"/>
              <a:gd name="connsiteY36" fmla="*/ 320169 h 2529944"/>
              <a:gd name="connsiteX37" fmla="*/ 1312800 w 3823949"/>
              <a:gd name="connsiteY37" fmla="*/ 314047 h 2529944"/>
              <a:gd name="connsiteX0" fmla="*/ 1312800 w 3823949"/>
              <a:gd name="connsiteY0" fmla="*/ 314047 h 2529944"/>
              <a:gd name="connsiteX1" fmla="*/ 1306218 w 3823949"/>
              <a:gd name="connsiteY1" fmla="*/ 0 h 2529944"/>
              <a:gd name="connsiteX2" fmla="*/ 2816876 w 3823949"/>
              <a:gd name="connsiteY2" fmla="*/ 9052 h 2529944"/>
              <a:gd name="connsiteX3" fmla="*/ 2907919 w 3823949"/>
              <a:gd name="connsiteY3" fmla="*/ 303363 h 2529944"/>
              <a:gd name="connsiteX4" fmla="*/ 3758001 w 3823949"/>
              <a:gd name="connsiteY4" fmla="*/ 325213 h 2529944"/>
              <a:gd name="connsiteX5" fmla="*/ 3772689 w 3823949"/>
              <a:gd name="connsiteY5" fmla="*/ 1925165 h 2529944"/>
              <a:gd name="connsiteX6" fmla="*/ 3633187 w 3823949"/>
              <a:gd name="connsiteY6" fmla="*/ 2248197 h 2529944"/>
              <a:gd name="connsiteX7" fmla="*/ 3680926 w 3823949"/>
              <a:gd name="connsiteY7" fmla="*/ 2474388 h 2529944"/>
              <a:gd name="connsiteX8" fmla="*/ 3633184 w 3823949"/>
              <a:gd name="connsiteY8" fmla="*/ 2519625 h 2529944"/>
              <a:gd name="connsiteX9" fmla="*/ 3442228 w 3823949"/>
              <a:gd name="connsiteY9" fmla="*/ 2451768 h 2529944"/>
              <a:gd name="connsiteX10" fmla="*/ 3541379 w 3823949"/>
              <a:gd name="connsiteY10" fmla="*/ 2233119 h 2529944"/>
              <a:gd name="connsiteX11" fmla="*/ 3493639 w 3823949"/>
              <a:gd name="connsiteY11" fmla="*/ 2010700 h 2529944"/>
              <a:gd name="connsiteX12" fmla="*/ 3352849 w 3823949"/>
              <a:gd name="connsiteY12" fmla="*/ 1692711 h 2529944"/>
              <a:gd name="connsiteX13" fmla="*/ 3174688 w 3823949"/>
              <a:gd name="connsiteY13" fmla="*/ 1805468 h 2529944"/>
              <a:gd name="connsiteX14" fmla="*/ 3210875 w 3823949"/>
              <a:gd name="connsiteY14" fmla="*/ 2082325 h 2529944"/>
              <a:gd name="connsiteX15" fmla="*/ 3145963 w 3823949"/>
              <a:gd name="connsiteY15" fmla="*/ 2197603 h 2529944"/>
              <a:gd name="connsiteX16" fmla="*/ 3020343 w 3823949"/>
              <a:gd name="connsiteY16" fmla="*/ 2236349 h 2529944"/>
              <a:gd name="connsiteX17" fmla="*/ 3060310 w 3823949"/>
              <a:gd name="connsiteY17" fmla="*/ 2346214 h 2529944"/>
              <a:gd name="connsiteX18" fmla="*/ 3181496 w 3823949"/>
              <a:gd name="connsiteY18" fmla="*/ 2451768 h 2529944"/>
              <a:gd name="connsiteX19" fmla="*/ 3207083 w 3823949"/>
              <a:gd name="connsiteY19" fmla="*/ 2526659 h 2529944"/>
              <a:gd name="connsiteX20" fmla="*/ 1264805 w 3823949"/>
              <a:gd name="connsiteY20" fmla="*/ 2515969 h 2529944"/>
              <a:gd name="connsiteX21" fmla="*/ 1237390 w 3823949"/>
              <a:gd name="connsiteY21" fmla="*/ 2280999 h 2529944"/>
              <a:gd name="connsiteX22" fmla="*/ 1079047 w 3823949"/>
              <a:gd name="connsiteY22" fmla="*/ 2194567 h 2529944"/>
              <a:gd name="connsiteX23" fmla="*/ 1007956 w 3823949"/>
              <a:gd name="connsiteY23" fmla="*/ 2514551 h 2529944"/>
              <a:gd name="connsiteX24" fmla="*/ 622266 w 3823949"/>
              <a:gd name="connsiteY24" fmla="*/ 2517067 h 2529944"/>
              <a:gd name="connsiteX25" fmla="*/ 599877 w 3823949"/>
              <a:gd name="connsiteY25" fmla="*/ 2398991 h 2529944"/>
              <a:gd name="connsiteX26" fmla="*/ 737806 w 3823949"/>
              <a:gd name="connsiteY26" fmla="*/ 2188739 h 2529944"/>
              <a:gd name="connsiteX27" fmla="*/ 632774 w 3823949"/>
              <a:gd name="connsiteY27" fmla="*/ 2165703 h 2529944"/>
              <a:gd name="connsiteX28" fmla="*/ 500725 w 3823949"/>
              <a:gd name="connsiteY28" fmla="*/ 2067246 h 2529944"/>
              <a:gd name="connsiteX29" fmla="*/ 506460 w 3823949"/>
              <a:gd name="connsiteY29" fmla="*/ 1770108 h 2529944"/>
              <a:gd name="connsiteX30" fmla="*/ 214285 w 3823949"/>
              <a:gd name="connsiteY30" fmla="*/ 2323594 h 2529944"/>
              <a:gd name="connsiteX31" fmla="*/ 231694 w 3823949"/>
              <a:gd name="connsiteY31" fmla="*/ 1746874 h 2529944"/>
              <a:gd name="connsiteX32" fmla="*/ 227184 w 3823949"/>
              <a:gd name="connsiteY32" fmla="*/ 1116127 h 2529944"/>
              <a:gd name="connsiteX33" fmla="*/ 224277 w 3823949"/>
              <a:gd name="connsiteY33" fmla="*/ 533228 h 2529944"/>
              <a:gd name="connsiteX34" fmla="*/ 246055 w 3823949"/>
              <a:gd name="connsiteY34" fmla="*/ 371750 h 2529944"/>
              <a:gd name="connsiteX35" fmla="*/ 396110 w 3823949"/>
              <a:gd name="connsiteY35" fmla="*/ 320169 h 2529944"/>
              <a:gd name="connsiteX36" fmla="*/ 1312800 w 3823949"/>
              <a:gd name="connsiteY36" fmla="*/ 314047 h 2529944"/>
              <a:gd name="connsiteX0" fmla="*/ 1312800 w 3823949"/>
              <a:gd name="connsiteY0" fmla="*/ 314047 h 2529944"/>
              <a:gd name="connsiteX1" fmla="*/ 1306218 w 3823949"/>
              <a:gd name="connsiteY1" fmla="*/ 0 h 2529944"/>
              <a:gd name="connsiteX2" fmla="*/ 2816876 w 3823949"/>
              <a:gd name="connsiteY2" fmla="*/ 9052 h 2529944"/>
              <a:gd name="connsiteX3" fmla="*/ 2907919 w 3823949"/>
              <a:gd name="connsiteY3" fmla="*/ 303363 h 2529944"/>
              <a:gd name="connsiteX4" fmla="*/ 3758001 w 3823949"/>
              <a:gd name="connsiteY4" fmla="*/ 325213 h 2529944"/>
              <a:gd name="connsiteX5" fmla="*/ 3772689 w 3823949"/>
              <a:gd name="connsiteY5" fmla="*/ 1925165 h 2529944"/>
              <a:gd name="connsiteX6" fmla="*/ 3633187 w 3823949"/>
              <a:gd name="connsiteY6" fmla="*/ 2248197 h 2529944"/>
              <a:gd name="connsiteX7" fmla="*/ 3680926 w 3823949"/>
              <a:gd name="connsiteY7" fmla="*/ 2474388 h 2529944"/>
              <a:gd name="connsiteX8" fmla="*/ 3633184 w 3823949"/>
              <a:gd name="connsiteY8" fmla="*/ 2519625 h 2529944"/>
              <a:gd name="connsiteX9" fmla="*/ 3442228 w 3823949"/>
              <a:gd name="connsiteY9" fmla="*/ 2451768 h 2529944"/>
              <a:gd name="connsiteX10" fmla="*/ 3541379 w 3823949"/>
              <a:gd name="connsiteY10" fmla="*/ 2233119 h 2529944"/>
              <a:gd name="connsiteX11" fmla="*/ 3493639 w 3823949"/>
              <a:gd name="connsiteY11" fmla="*/ 2010700 h 2529944"/>
              <a:gd name="connsiteX12" fmla="*/ 3352849 w 3823949"/>
              <a:gd name="connsiteY12" fmla="*/ 1692711 h 2529944"/>
              <a:gd name="connsiteX13" fmla="*/ 3174688 w 3823949"/>
              <a:gd name="connsiteY13" fmla="*/ 1805468 h 2529944"/>
              <a:gd name="connsiteX14" fmla="*/ 3210875 w 3823949"/>
              <a:gd name="connsiteY14" fmla="*/ 2082325 h 2529944"/>
              <a:gd name="connsiteX15" fmla="*/ 3145963 w 3823949"/>
              <a:gd name="connsiteY15" fmla="*/ 2197603 h 2529944"/>
              <a:gd name="connsiteX16" fmla="*/ 3020343 w 3823949"/>
              <a:gd name="connsiteY16" fmla="*/ 2236349 h 2529944"/>
              <a:gd name="connsiteX17" fmla="*/ 3060310 w 3823949"/>
              <a:gd name="connsiteY17" fmla="*/ 2346214 h 2529944"/>
              <a:gd name="connsiteX18" fmla="*/ 3181496 w 3823949"/>
              <a:gd name="connsiteY18" fmla="*/ 2451768 h 2529944"/>
              <a:gd name="connsiteX19" fmla="*/ 3207083 w 3823949"/>
              <a:gd name="connsiteY19" fmla="*/ 2526659 h 2529944"/>
              <a:gd name="connsiteX20" fmla="*/ 1264805 w 3823949"/>
              <a:gd name="connsiteY20" fmla="*/ 2515969 h 2529944"/>
              <a:gd name="connsiteX21" fmla="*/ 1237390 w 3823949"/>
              <a:gd name="connsiteY21" fmla="*/ 2280999 h 2529944"/>
              <a:gd name="connsiteX22" fmla="*/ 1079047 w 3823949"/>
              <a:gd name="connsiteY22" fmla="*/ 2194567 h 2529944"/>
              <a:gd name="connsiteX23" fmla="*/ 1007956 w 3823949"/>
              <a:gd name="connsiteY23" fmla="*/ 2514551 h 2529944"/>
              <a:gd name="connsiteX24" fmla="*/ 622266 w 3823949"/>
              <a:gd name="connsiteY24" fmla="*/ 2517067 h 2529944"/>
              <a:gd name="connsiteX25" fmla="*/ 599877 w 3823949"/>
              <a:gd name="connsiteY25" fmla="*/ 2398991 h 2529944"/>
              <a:gd name="connsiteX26" fmla="*/ 737806 w 3823949"/>
              <a:gd name="connsiteY26" fmla="*/ 2188739 h 2529944"/>
              <a:gd name="connsiteX27" fmla="*/ 632774 w 3823949"/>
              <a:gd name="connsiteY27" fmla="*/ 2165703 h 2529944"/>
              <a:gd name="connsiteX28" fmla="*/ 500725 w 3823949"/>
              <a:gd name="connsiteY28" fmla="*/ 2067246 h 2529944"/>
              <a:gd name="connsiteX29" fmla="*/ 506460 w 3823949"/>
              <a:gd name="connsiteY29" fmla="*/ 1770108 h 2529944"/>
              <a:gd name="connsiteX30" fmla="*/ 214285 w 3823949"/>
              <a:gd name="connsiteY30" fmla="*/ 2323594 h 2529944"/>
              <a:gd name="connsiteX31" fmla="*/ 231694 w 3823949"/>
              <a:gd name="connsiteY31" fmla="*/ 1746874 h 2529944"/>
              <a:gd name="connsiteX32" fmla="*/ 227184 w 3823949"/>
              <a:gd name="connsiteY32" fmla="*/ 1116127 h 2529944"/>
              <a:gd name="connsiteX33" fmla="*/ 224277 w 3823949"/>
              <a:gd name="connsiteY33" fmla="*/ 533228 h 2529944"/>
              <a:gd name="connsiteX34" fmla="*/ 249727 w 3823949"/>
              <a:gd name="connsiteY34" fmla="*/ 326511 h 2529944"/>
              <a:gd name="connsiteX35" fmla="*/ 396110 w 3823949"/>
              <a:gd name="connsiteY35" fmla="*/ 320169 h 2529944"/>
              <a:gd name="connsiteX36" fmla="*/ 1312800 w 3823949"/>
              <a:gd name="connsiteY36" fmla="*/ 314047 h 2529944"/>
              <a:gd name="connsiteX0" fmla="*/ 1312800 w 3823949"/>
              <a:gd name="connsiteY0" fmla="*/ 314047 h 2529944"/>
              <a:gd name="connsiteX1" fmla="*/ 1306218 w 3823949"/>
              <a:gd name="connsiteY1" fmla="*/ 0 h 2529944"/>
              <a:gd name="connsiteX2" fmla="*/ 2816876 w 3823949"/>
              <a:gd name="connsiteY2" fmla="*/ 9052 h 2529944"/>
              <a:gd name="connsiteX3" fmla="*/ 2907919 w 3823949"/>
              <a:gd name="connsiteY3" fmla="*/ 303363 h 2529944"/>
              <a:gd name="connsiteX4" fmla="*/ 3758001 w 3823949"/>
              <a:gd name="connsiteY4" fmla="*/ 325213 h 2529944"/>
              <a:gd name="connsiteX5" fmla="*/ 3772689 w 3823949"/>
              <a:gd name="connsiteY5" fmla="*/ 1925165 h 2529944"/>
              <a:gd name="connsiteX6" fmla="*/ 3633187 w 3823949"/>
              <a:gd name="connsiteY6" fmla="*/ 2248197 h 2529944"/>
              <a:gd name="connsiteX7" fmla="*/ 3680926 w 3823949"/>
              <a:gd name="connsiteY7" fmla="*/ 2474388 h 2529944"/>
              <a:gd name="connsiteX8" fmla="*/ 3633184 w 3823949"/>
              <a:gd name="connsiteY8" fmla="*/ 2519625 h 2529944"/>
              <a:gd name="connsiteX9" fmla="*/ 3442228 w 3823949"/>
              <a:gd name="connsiteY9" fmla="*/ 2451768 h 2529944"/>
              <a:gd name="connsiteX10" fmla="*/ 3541379 w 3823949"/>
              <a:gd name="connsiteY10" fmla="*/ 2233119 h 2529944"/>
              <a:gd name="connsiteX11" fmla="*/ 3493639 w 3823949"/>
              <a:gd name="connsiteY11" fmla="*/ 2010700 h 2529944"/>
              <a:gd name="connsiteX12" fmla="*/ 3352849 w 3823949"/>
              <a:gd name="connsiteY12" fmla="*/ 1692711 h 2529944"/>
              <a:gd name="connsiteX13" fmla="*/ 3174688 w 3823949"/>
              <a:gd name="connsiteY13" fmla="*/ 1805468 h 2529944"/>
              <a:gd name="connsiteX14" fmla="*/ 3210875 w 3823949"/>
              <a:gd name="connsiteY14" fmla="*/ 2082325 h 2529944"/>
              <a:gd name="connsiteX15" fmla="*/ 3145963 w 3823949"/>
              <a:gd name="connsiteY15" fmla="*/ 2197603 h 2529944"/>
              <a:gd name="connsiteX16" fmla="*/ 3020343 w 3823949"/>
              <a:gd name="connsiteY16" fmla="*/ 2236349 h 2529944"/>
              <a:gd name="connsiteX17" fmla="*/ 3060310 w 3823949"/>
              <a:gd name="connsiteY17" fmla="*/ 2346214 h 2529944"/>
              <a:gd name="connsiteX18" fmla="*/ 3181496 w 3823949"/>
              <a:gd name="connsiteY18" fmla="*/ 2451768 h 2529944"/>
              <a:gd name="connsiteX19" fmla="*/ 3207083 w 3823949"/>
              <a:gd name="connsiteY19" fmla="*/ 2526659 h 2529944"/>
              <a:gd name="connsiteX20" fmla="*/ 1264805 w 3823949"/>
              <a:gd name="connsiteY20" fmla="*/ 2515969 h 2529944"/>
              <a:gd name="connsiteX21" fmla="*/ 1237390 w 3823949"/>
              <a:gd name="connsiteY21" fmla="*/ 2280999 h 2529944"/>
              <a:gd name="connsiteX22" fmla="*/ 1079047 w 3823949"/>
              <a:gd name="connsiteY22" fmla="*/ 2194567 h 2529944"/>
              <a:gd name="connsiteX23" fmla="*/ 1007956 w 3823949"/>
              <a:gd name="connsiteY23" fmla="*/ 2514551 h 2529944"/>
              <a:gd name="connsiteX24" fmla="*/ 622266 w 3823949"/>
              <a:gd name="connsiteY24" fmla="*/ 2517067 h 2529944"/>
              <a:gd name="connsiteX25" fmla="*/ 599877 w 3823949"/>
              <a:gd name="connsiteY25" fmla="*/ 2398991 h 2529944"/>
              <a:gd name="connsiteX26" fmla="*/ 737806 w 3823949"/>
              <a:gd name="connsiteY26" fmla="*/ 2188739 h 2529944"/>
              <a:gd name="connsiteX27" fmla="*/ 632774 w 3823949"/>
              <a:gd name="connsiteY27" fmla="*/ 2165703 h 2529944"/>
              <a:gd name="connsiteX28" fmla="*/ 500725 w 3823949"/>
              <a:gd name="connsiteY28" fmla="*/ 2067246 h 2529944"/>
              <a:gd name="connsiteX29" fmla="*/ 506460 w 3823949"/>
              <a:gd name="connsiteY29" fmla="*/ 1770108 h 2529944"/>
              <a:gd name="connsiteX30" fmla="*/ 214285 w 3823949"/>
              <a:gd name="connsiteY30" fmla="*/ 2323594 h 2529944"/>
              <a:gd name="connsiteX31" fmla="*/ 231694 w 3823949"/>
              <a:gd name="connsiteY31" fmla="*/ 1746874 h 2529944"/>
              <a:gd name="connsiteX32" fmla="*/ 227184 w 3823949"/>
              <a:gd name="connsiteY32" fmla="*/ 1116127 h 2529944"/>
              <a:gd name="connsiteX33" fmla="*/ 224277 w 3823949"/>
              <a:gd name="connsiteY33" fmla="*/ 533228 h 2529944"/>
              <a:gd name="connsiteX34" fmla="*/ 249727 w 3823949"/>
              <a:gd name="connsiteY34" fmla="*/ 326511 h 2529944"/>
              <a:gd name="connsiteX35" fmla="*/ 396110 w 3823949"/>
              <a:gd name="connsiteY35" fmla="*/ 320169 h 2529944"/>
              <a:gd name="connsiteX36" fmla="*/ 1312800 w 3823949"/>
              <a:gd name="connsiteY36" fmla="*/ 314047 h 2529944"/>
              <a:gd name="connsiteX0" fmla="*/ 1312800 w 3823949"/>
              <a:gd name="connsiteY0" fmla="*/ 314047 h 2529944"/>
              <a:gd name="connsiteX1" fmla="*/ 1306218 w 3823949"/>
              <a:gd name="connsiteY1" fmla="*/ 0 h 2529944"/>
              <a:gd name="connsiteX2" fmla="*/ 2816876 w 3823949"/>
              <a:gd name="connsiteY2" fmla="*/ 9052 h 2529944"/>
              <a:gd name="connsiteX3" fmla="*/ 2907919 w 3823949"/>
              <a:gd name="connsiteY3" fmla="*/ 303363 h 2529944"/>
              <a:gd name="connsiteX4" fmla="*/ 3758001 w 3823949"/>
              <a:gd name="connsiteY4" fmla="*/ 325213 h 2529944"/>
              <a:gd name="connsiteX5" fmla="*/ 3772689 w 3823949"/>
              <a:gd name="connsiteY5" fmla="*/ 1925165 h 2529944"/>
              <a:gd name="connsiteX6" fmla="*/ 3633187 w 3823949"/>
              <a:gd name="connsiteY6" fmla="*/ 2248197 h 2529944"/>
              <a:gd name="connsiteX7" fmla="*/ 3680926 w 3823949"/>
              <a:gd name="connsiteY7" fmla="*/ 2474388 h 2529944"/>
              <a:gd name="connsiteX8" fmla="*/ 3633184 w 3823949"/>
              <a:gd name="connsiteY8" fmla="*/ 2519625 h 2529944"/>
              <a:gd name="connsiteX9" fmla="*/ 3442228 w 3823949"/>
              <a:gd name="connsiteY9" fmla="*/ 2451768 h 2529944"/>
              <a:gd name="connsiteX10" fmla="*/ 3541379 w 3823949"/>
              <a:gd name="connsiteY10" fmla="*/ 2233119 h 2529944"/>
              <a:gd name="connsiteX11" fmla="*/ 3493639 w 3823949"/>
              <a:gd name="connsiteY11" fmla="*/ 2010700 h 2529944"/>
              <a:gd name="connsiteX12" fmla="*/ 3352849 w 3823949"/>
              <a:gd name="connsiteY12" fmla="*/ 1692711 h 2529944"/>
              <a:gd name="connsiteX13" fmla="*/ 3174688 w 3823949"/>
              <a:gd name="connsiteY13" fmla="*/ 1805468 h 2529944"/>
              <a:gd name="connsiteX14" fmla="*/ 3210875 w 3823949"/>
              <a:gd name="connsiteY14" fmla="*/ 2082325 h 2529944"/>
              <a:gd name="connsiteX15" fmla="*/ 3145963 w 3823949"/>
              <a:gd name="connsiteY15" fmla="*/ 2197603 h 2529944"/>
              <a:gd name="connsiteX16" fmla="*/ 3020343 w 3823949"/>
              <a:gd name="connsiteY16" fmla="*/ 2236349 h 2529944"/>
              <a:gd name="connsiteX17" fmla="*/ 3060310 w 3823949"/>
              <a:gd name="connsiteY17" fmla="*/ 2346214 h 2529944"/>
              <a:gd name="connsiteX18" fmla="*/ 3181496 w 3823949"/>
              <a:gd name="connsiteY18" fmla="*/ 2451768 h 2529944"/>
              <a:gd name="connsiteX19" fmla="*/ 3207083 w 3823949"/>
              <a:gd name="connsiteY19" fmla="*/ 2526659 h 2529944"/>
              <a:gd name="connsiteX20" fmla="*/ 1264805 w 3823949"/>
              <a:gd name="connsiteY20" fmla="*/ 2515969 h 2529944"/>
              <a:gd name="connsiteX21" fmla="*/ 1237390 w 3823949"/>
              <a:gd name="connsiteY21" fmla="*/ 2280999 h 2529944"/>
              <a:gd name="connsiteX22" fmla="*/ 1079047 w 3823949"/>
              <a:gd name="connsiteY22" fmla="*/ 2194567 h 2529944"/>
              <a:gd name="connsiteX23" fmla="*/ 1007956 w 3823949"/>
              <a:gd name="connsiteY23" fmla="*/ 2514551 h 2529944"/>
              <a:gd name="connsiteX24" fmla="*/ 622266 w 3823949"/>
              <a:gd name="connsiteY24" fmla="*/ 2517067 h 2529944"/>
              <a:gd name="connsiteX25" fmla="*/ 599877 w 3823949"/>
              <a:gd name="connsiteY25" fmla="*/ 2398991 h 2529944"/>
              <a:gd name="connsiteX26" fmla="*/ 737806 w 3823949"/>
              <a:gd name="connsiteY26" fmla="*/ 2188739 h 2529944"/>
              <a:gd name="connsiteX27" fmla="*/ 632774 w 3823949"/>
              <a:gd name="connsiteY27" fmla="*/ 2165703 h 2529944"/>
              <a:gd name="connsiteX28" fmla="*/ 500725 w 3823949"/>
              <a:gd name="connsiteY28" fmla="*/ 2067246 h 2529944"/>
              <a:gd name="connsiteX29" fmla="*/ 506460 w 3823949"/>
              <a:gd name="connsiteY29" fmla="*/ 1770108 h 2529944"/>
              <a:gd name="connsiteX30" fmla="*/ 214285 w 3823949"/>
              <a:gd name="connsiteY30" fmla="*/ 2323594 h 2529944"/>
              <a:gd name="connsiteX31" fmla="*/ 231694 w 3823949"/>
              <a:gd name="connsiteY31" fmla="*/ 1746874 h 2529944"/>
              <a:gd name="connsiteX32" fmla="*/ 227184 w 3823949"/>
              <a:gd name="connsiteY32" fmla="*/ 1116127 h 2529944"/>
              <a:gd name="connsiteX33" fmla="*/ 224277 w 3823949"/>
              <a:gd name="connsiteY33" fmla="*/ 533228 h 2529944"/>
              <a:gd name="connsiteX34" fmla="*/ 249727 w 3823949"/>
              <a:gd name="connsiteY34" fmla="*/ 326511 h 2529944"/>
              <a:gd name="connsiteX35" fmla="*/ 396110 w 3823949"/>
              <a:gd name="connsiteY35" fmla="*/ 320169 h 2529944"/>
              <a:gd name="connsiteX36" fmla="*/ 1312800 w 3823949"/>
              <a:gd name="connsiteY36" fmla="*/ 314047 h 2529944"/>
              <a:gd name="connsiteX0" fmla="*/ 1312800 w 3823949"/>
              <a:gd name="connsiteY0" fmla="*/ 314047 h 2529944"/>
              <a:gd name="connsiteX1" fmla="*/ 1306218 w 3823949"/>
              <a:gd name="connsiteY1" fmla="*/ 0 h 2529944"/>
              <a:gd name="connsiteX2" fmla="*/ 2816876 w 3823949"/>
              <a:gd name="connsiteY2" fmla="*/ 9052 h 2529944"/>
              <a:gd name="connsiteX3" fmla="*/ 2907919 w 3823949"/>
              <a:gd name="connsiteY3" fmla="*/ 303363 h 2529944"/>
              <a:gd name="connsiteX4" fmla="*/ 3758001 w 3823949"/>
              <a:gd name="connsiteY4" fmla="*/ 325213 h 2529944"/>
              <a:gd name="connsiteX5" fmla="*/ 3772689 w 3823949"/>
              <a:gd name="connsiteY5" fmla="*/ 1925165 h 2529944"/>
              <a:gd name="connsiteX6" fmla="*/ 3633187 w 3823949"/>
              <a:gd name="connsiteY6" fmla="*/ 2248197 h 2529944"/>
              <a:gd name="connsiteX7" fmla="*/ 3680926 w 3823949"/>
              <a:gd name="connsiteY7" fmla="*/ 2474388 h 2529944"/>
              <a:gd name="connsiteX8" fmla="*/ 3633184 w 3823949"/>
              <a:gd name="connsiteY8" fmla="*/ 2519625 h 2529944"/>
              <a:gd name="connsiteX9" fmla="*/ 3442228 w 3823949"/>
              <a:gd name="connsiteY9" fmla="*/ 2451768 h 2529944"/>
              <a:gd name="connsiteX10" fmla="*/ 3541379 w 3823949"/>
              <a:gd name="connsiteY10" fmla="*/ 2233119 h 2529944"/>
              <a:gd name="connsiteX11" fmla="*/ 3493639 w 3823949"/>
              <a:gd name="connsiteY11" fmla="*/ 2010700 h 2529944"/>
              <a:gd name="connsiteX12" fmla="*/ 3352849 w 3823949"/>
              <a:gd name="connsiteY12" fmla="*/ 1692711 h 2529944"/>
              <a:gd name="connsiteX13" fmla="*/ 3174688 w 3823949"/>
              <a:gd name="connsiteY13" fmla="*/ 1805468 h 2529944"/>
              <a:gd name="connsiteX14" fmla="*/ 3210875 w 3823949"/>
              <a:gd name="connsiteY14" fmla="*/ 2082325 h 2529944"/>
              <a:gd name="connsiteX15" fmla="*/ 3145963 w 3823949"/>
              <a:gd name="connsiteY15" fmla="*/ 2197603 h 2529944"/>
              <a:gd name="connsiteX16" fmla="*/ 3020343 w 3823949"/>
              <a:gd name="connsiteY16" fmla="*/ 2236349 h 2529944"/>
              <a:gd name="connsiteX17" fmla="*/ 3060310 w 3823949"/>
              <a:gd name="connsiteY17" fmla="*/ 2346214 h 2529944"/>
              <a:gd name="connsiteX18" fmla="*/ 3181496 w 3823949"/>
              <a:gd name="connsiteY18" fmla="*/ 2451768 h 2529944"/>
              <a:gd name="connsiteX19" fmla="*/ 3207083 w 3823949"/>
              <a:gd name="connsiteY19" fmla="*/ 2526659 h 2529944"/>
              <a:gd name="connsiteX20" fmla="*/ 1264805 w 3823949"/>
              <a:gd name="connsiteY20" fmla="*/ 2515969 h 2529944"/>
              <a:gd name="connsiteX21" fmla="*/ 1237390 w 3823949"/>
              <a:gd name="connsiteY21" fmla="*/ 2280999 h 2529944"/>
              <a:gd name="connsiteX22" fmla="*/ 1079047 w 3823949"/>
              <a:gd name="connsiteY22" fmla="*/ 2194567 h 2529944"/>
              <a:gd name="connsiteX23" fmla="*/ 1007956 w 3823949"/>
              <a:gd name="connsiteY23" fmla="*/ 2514551 h 2529944"/>
              <a:gd name="connsiteX24" fmla="*/ 622266 w 3823949"/>
              <a:gd name="connsiteY24" fmla="*/ 2517067 h 2529944"/>
              <a:gd name="connsiteX25" fmla="*/ 599877 w 3823949"/>
              <a:gd name="connsiteY25" fmla="*/ 2398991 h 2529944"/>
              <a:gd name="connsiteX26" fmla="*/ 737806 w 3823949"/>
              <a:gd name="connsiteY26" fmla="*/ 2188739 h 2529944"/>
              <a:gd name="connsiteX27" fmla="*/ 632774 w 3823949"/>
              <a:gd name="connsiteY27" fmla="*/ 2165703 h 2529944"/>
              <a:gd name="connsiteX28" fmla="*/ 500725 w 3823949"/>
              <a:gd name="connsiteY28" fmla="*/ 2067246 h 2529944"/>
              <a:gd name="connsiteX29" fmla="*/ 506460 w 3823949"/>
              <a:gd name="connsiteY29" fmla="*/ 1770108 h 2529944"/>
              <a:gd name="connsiteX30" fmla="*/ 214285 w 3823949"/>
              <a:gd name="connsiteY30" fmla="*/ 2323594 h 2529944"/>
              <a:gd name="connsiteX31" fmla="*/ 231694 w 3823949"/>
              <a:gd name="connsiteY31" fmla="*/ 1746874 h 2529944"/>
              <a:gd name="connsiteX32" fmla="*/ 227184 w 3823949"/>
              <a:gd name="connsiteY32" fmla="*/ 1116127 h 2529944"/>
              <a:gd name="connsiteX33" fmla="*/ 224277 w 3823949"/>
              <a:gd name="connsiteY33" fmla="*/ 533228 h 2529944"/>
              <a:gd name="connsiteX34" fmla="*/ 249727 w 3823949"/>
              <a:gd name="connsiteY34" fmla="*/ 326511 h 2529944"/>
              <a:gd name="connsiteX35" fmla="*/ 396110 w 3823949"/>
              <a:gd name="connsiteY35" fmla="*/ 320169 h 2529944"/>
              <a:gd name="connsiteX36" fmla="*/ 1312800 w 3823949"/>
              <a:gd name="connsiteY36" fmla="*/ 314047 h 2529944"/>
              <a:gd name="connsiteX0" fmla="*/ 1312800 w 3823949"/>
              <a:gd name="connsiteY0" fmla="*/ 314047 h 2529944"/>
              <a:gd name="connsiteX1" fmla="*/ 1306218 w 3823949"/>
              <a:gd name="connsiteY1" fmla="*/ 0 h 2529944"/>
              <a:gd name="connsiteX2" fmla="*/ 2816876 w 3823949"/>
              <a:gd name="connsiteY2" fmla="*/ 9052 h 2529944"/>
              <a:gd name="connsiteX3" fmla="*/ 2907919 w 3823949"/>
              <a:gd name="connsiteY3" fmla="*/ 303363 h 2529944"/>
              <a:gd name="connsiteX4" fmla="*/ 3758001 w 3823949"/>
              <a:gd name="connsiteY4" fmla="*/ 325213 h 2529944"/>
              <a:gd name="connsiteX5" fmla="*/ 3772689 w 3823949"/>
              <a:gd name="connsiteY5" fmla="*/ 1925165 h 2529944"/>
              <a:gd name="connsiteX6" fmla="*/ 3633187 w 3823949"/>
              <a:gd name="connsiteY6" fmla="*/ 2248197 h 2529944"/>
              <a:gd name="connsiteX7" fmla="*/ 3680926 w 3823949"/>
              <a:gd name="connsiteY7" fmla="*/ 2474388 h 2529944"/>
              <a:gd name="connsiteX8" fmla="*/ 3633184 w 3823949"/>
              <a:gd name="connsiteY8" fmla="*/ 2519625 h 2529944"/>
              <a:gd name="connsiteX9" fmla="*/ 3442228 w 3823949"/>
              <a:gd name="connsiteY9" fmla="*/ 2451768 h 2529944"/>
              <a:gd name="connsiteX10" fmla="*/ 3541379 w 3823949"/>
              <a:gd name="connsiteY10" fmla="*/ 2233119 h 2529944"/>
              <a:gd name="connsiteX11" fmla="*/ 3493639 w 3823949"/>
              <a:gd name="connsiteY11" fmla="*/ 2010700 h 2529944"/>
              <a:gd name="connsiteX12" fmla="*/ 3352849 w 3823949"/>
              <a:gd name="connsiteY12" fmla="*/ 1692711 h 2529944"/>
              <a:gd name="connsiteX13" fmla="*/ 3174688 w 3823949"/>
              <a:gd name="connsiteY13" fmla="*/ 1805468 h 2529944"/>
              <a:gd name="connsiteX14" fmla="*/ 3210875 w 3823949"/>
              <a:gd name="connsiteY14" fmla="*/ 2082325 h 2529944"/>
              <a:gd name="connsiteX15" fmla="*/ 3145963 w 3823949"/>
              <a:gd name="connsiteY15" fmla="*/ 2197603 h 2529944"/>
              <a:gd name="connsiteX16" fmla="*/ 3020343 w 3823949"/>
              <a:gd name="connsiteY16" fmla="*/ 2236349 h 2529944"/>
              <a:gd name="connsiteX17" fmla="*/ 3060310 w 3823949"/>
              <a:gd name="connsiteY17" fmla="*/ 2346214 h 2529944"/>
              <a:gd name="connsiteX18" fmla="*/ 3181496 w 3823949"/>
              <a:gd name="connsiteY18" fmla="*/ 2451768 h 2529944"/>
              <a:gd name="connsiteX19" fmla="*/ 3207083 w 3823949"/>
              <a:gd name="connsiteY19" fmla="*/ 2526659 h 2529944"/>
              <a:gd name="connsiteX20" fmla="*/ 1264805 w 3823949"/>
              <a:gd name="connsiteY20" fmla="*/ 2515969 h 2529944"/>
              <a:gd name="connsiteX21" fmla="*/ 1237390 w 3823949"/>
              <a:gd name="connsiteY21" fmla="*/ 2280999 h 2529944"/>
              <a:gd name="connsiteX22" fmla="*/ 1079047 w 3823949"/>
              <a:gd name="connsiteY22" fmla="*/ 2194567 h 2529944"/>
              <a:gd name="connsiteX23" fmla="*/ 1007956 w 3823949"/>
              <a:gd name="connsiteY23" fmla="*/ 2514551 h 2529944"/>
              <a:gd name="connsiteX24" fmla="*/ 622266 w 3823949"/>
              <a:gd name="connsiteY24" fmla="*/ 2517067 h 2529944"/>
              <a:gd name="connsiteX25" fmla="*/ 599877 w 3823949"/>
              <a:gd name="connsiteY25" fmla="*/ 2398991 h 2529944"/>
              <a:gd name="connsiteX26" fmla="*/ 737806 w 3823949"/>
              <a:gd name="connsiteY26" fmla="*/ 2188739 h 2529944"/>
              <a:gd name="connsiteX27" fmla="*/ 632774 w 3823949"/>
              <a:gd name="connsiteY27" fmla="*/ 2165703 h 2529944"/>
              <a:gd name="connsiteX28" fmla="*/ 500725 w 3823949"/>
              <a:gd name="connsiteY28" fmla="*/ 2067246 h 2529944"/>
              <a:gd name="connsiteX29" fmla="*/ 506460 w 3823949"/>
              <a:gd name="connsiteY29" fmla="*/ 1770108 h 2529944"/>
              <a:gd name="connsiteX30" fmla="*/ 214285 w 3823949"/>
              <a:gd name="connsiteY30" fmla="*/ 2323594 h 2529944"/>
              <a:gd name="connsiteX31" fmla="*/ 231694 w 3823949"/>
              <a:gd name="connsiteY31" fmla="*/ 1746874 h 2529944"/>
              <a:gd name="connsiteX32" fmla="*/ 227184 w 3823949"/>
              <a:gd name="connsiteY32" fmla="*/ 1116127 h 2529944"/>
              <a:gd name="connsiteX33" fmla="*/ 249727 w 3823949"/>
              <a:gd name="connsiteY33" fmla="*/ 326511 h 2529944"/>
              <a:gd name="connsiteX34" fmla="*/ 396110 w 3823949"/>
              <a:gd name="connsiteY34" fmla="*/ 320169 h 2529944"/>
              <a:gd name="connsiteX35" fmla="*/ 1312800 w 3823949"/>
              <a:gd name="connsiteY35" fmla="*/ 314047 h 2529944"/>
              <a:gd name="connsiteX0" fmla="*/ 1312800 w 3823949"/>
              <a:gd name="connsiteY0" fmla="*/ 314047 h 2529944"/>
              <a:gd name="connsiteX1" fmla="*/ 1306218 w 3823949"/>
              <a:gd name="connsiteY1" fmla="*/ 0 h 2529944"/>
              <a:gd name="connsiteX2" fmla="*/ 2816876 w 3823949"/>
              <a:gd name="connsiteY2" fmla="*/ 9052 h 2529944"/>
              <a:gd name="connsiteX3" fmla="*/ 2907919 w 3823949"/>
              <a:gd name="connsiteY3" fmla="*/ 303363 h 2529944"/>
              <a:gd name="connsiteX4" fmla="*/ 3758001 w 3823949"/>
              <a:gd name="connsiteY4" fmla="*/ 325213 h 2529944"/>
              <a:gd name="connsiteX5" fmla="*/ 3772689 w 3823949"/>
              <a:gd name="connsiteY5" fmla="*/ 1925165 h 2529944"/>
              <a:gd name="connsiteX6" fmla="*/ 3633187 w 3823949"/>
              <a:gd name="connsiteY6" fmla="*/ 2248197 h 2529944"/>
              <a:gd name="connsiteX7" fmla="*/ 3680926 w 3823949"/>
              <a:gd name="connsiteY7" fmla="*/ 2474388 h 2529944"/>
              <a:gd name="connsiteX8" fmla="*/ 3633184 w 3823949"/>
              <a:gd name="connsiteY8" fmla="*/ 2519625 h 2529944"/>
              <a:gd name="connsiteX9" fmla="*/ 3442228 w 3823949"/>
              <a:gd name="connsiteY9" fmla="*/ 2451768 h 2529944"/>
              <a:gd name="connsiteX10" fmla="*/ 3541379 w 3823949"/>
              <a:gd name="connsiteY10" fmla="*/ 2233119 h 2529944"/>
              <a:gd name="connsiteX11" fmla="*/ 3493639 w 3823949"/>
              <a:gd name="connsiteY11" fmla="*/ 2010700 h 2529944"/>
              <a:gd name="connsiteX12" fmla="*/ 3352849 w 3823949"/>
              <a:gd name="connsiteY12" fmla="*/ 1692711 h 2529944"/>
              <a:gd name="connsiteX13" fmla="*/ 3174688 w 3823949"/>
              <a:gd name="connsiteY13" fmla="*/ 1805468 h 2529944"/>
              <a:gd name="connsiteX14" fmla="*/ 3210875 w 3823949"/>
              <a:gd name="connsiteY14" fmla="*/ 2082325 h 2529944"/>
              <a:gd name="connsiteX15" fmla="*/ 3145963 w 3823949"/>
              <a:gd name="connsiteY15" fmla="*/ 2197603 h 2529944"/>
              <a:gd name="connsiteX16" fmla="*/ 3020343 w 3823949"/>
              <a:gd name="connsiteY16" fmla="*/ 2236349 h 2529944"/>
              <a:gd name="connsiteX17" fmla="*/ 3060310 w 3823949"/>
              <a:gd name="connsiteY17" fmla="*/ 2346214 h 2529944"/>
              <a:gd name="connsiteX18" fmla="*/ 3181496 w 3823949"/>
              <a:gd name="connsiteY18" fmla="*/ 2451768 h 2529944"/>
              <a:gd name="connsiteX19" fmla="*/ 3207083 w 3823949"/>
              <a:gd name="connsiteY19" fmla="*/ 2526659 h 2529944"/>
              <a:gd name="connsiteX20" fmla="*/ 1264805 w 3823949"/>
              <a:gd name="connsiteY20" fmla="*/ 2515969 h 2529944"/>
              <a:gd name="connsiteX21" fmla="*/ 1237390 w 3823949"/>
              <a:gd name="connsiteY21" fmla="*/ 2280999 h 2529944"/>
              <a:gd name="connsiteX22" fmla="*/ 1079047 w 3823949"/>
              <a:gd name="connsiteY22" fmla="*/ 2194567 h 2529944"/>
              <a:gd name="connsiteX23" fmla="*/ 1007956 w 3823949"/>
              <a:gd name="connsiteY23" fmla="*/ 2514551 h 2529944"/>
              <a:gd name="connsiteX24" fmla="*/ 622266 w 3823949"/>
              <a:gd name="connsiteY24" fmla="*/ 2517067 h 2529944"/>
              <a:gd name="connsiteX25" fmla="*/ 599877 w 3823949"/>
              <a:gd name="connsiteY25" fmla="*/ 2398991 h 2529944"/>
              <a:gd name="connsiteX26" fmla="*/ 737806 w 3823949"/>
              <a:gd name="connsiteY26" fmla="*/ 2188739 h 2529944"/>
              <a:gd name="connsiteX27" fmla="*/ 632774 w 3823949"/>
              <a:gd name="connsiteY27" fmla="*/ 2165703 h 2529944"/>
              <a:gd name="connsiteX28" fmla="*/ 500725 w 3823949"/>
              <a:gd name="connsiteY28" fmla="*/ 2067246 h 2529944"/>
              <a:gd name="connsiteX29" fmla="*/ 506460 w 3823949"/>
              <a:gd name="connsiteY29" fmla="*/ 1770108 h 2529944"/>
              <a:gd name="connsiteX30" fmla="*/ 214285 w 3823949"/>
              <a:gd name="connsiteY30" fmla="*/ 2323594 h 2529944"/>
              <a:gd name="connsiteX31" fmla="*/ 231694 w 3823949"/>
              <a:gd name="connsiteY31" fmla="*/ 1746874 h 2529944"/>
              <a:gd name="connsiteX32" fmla="*/ 227184 w 3823949"/>
              <a:gd name="connsiteY32" fmla="*/ 1116127 h 2529944"/>
              <a:gd name="connsiteX33" fmla="*/ 249727 w 3823949"/>
              <a:gd name="connsiteY33" fmla="*/ 326511 h 2529944"/>
              <a:gd name="connsiteX34" fmla="*/ 1312800 w 3823949"/>
              <a:gd name="connsiteY34" fmla="*/ 314047 h 2529944"/>
              <a:gd name="connsiteX0" fmla="*/ 1312800 w 3823949"/>
              <a:gd name="connsiteY0" fmla="*/ 314047 h 2529944"/>
              <a:gd name="connsiteX1" fmla="*/ 1306218 w 3823949"/>
              <a:gd name="connsiteY1" fmla="*/ 0 h 2529944"/>
              <a:gd name="connsiteX2" fmla="*/ 2816876 w 3823949"/>
              <a:gd name="connsiteY2" fmla="*/ 9052 h 2529944"/>
              <a:gd name="connsiteX3" fmla="*/ 2907919 w 3823949"/>
              <a:gd name="connsiteY3" fmla="*/ 303363 h 2529944"/>
              <a:gd name="connsiteX4" fmla="*/ 3758001 w 3823949"/>
              <a:gd name="connsiteY4" fmla="*/ 325213 h 2529944"/>
              <a:gd name="connsiteX5" fmla="*/ 3772689 w 3823949"/>
              <a:gd name="connsiteY5" fmla="*/ 1925165 h 2529944"/>
              <a:gd name="connsiteX6" fmla="*/ 3633187 w 3823949"/>
              <a:gd name="connsiteY6" fmla="*/ 2248197 h 2529944"/>
              <a:gd name="connsiteX7" fmla="*/ 3680926 w 3823949"/>
              <a:gd name="connsiteY7" fmla="*/ 2474388 h 2529944"/>
              <a:gd name="connsiteX8" fmla="*/ 3633184 w 3823949"/>
              <a:gd name="connsiteY8" fmla="*/ 2519625 h 2529944"/>
              <a:gd name="connsiteX9" fmla="*/ 3442228 w 3823949"/>
              <a:gd name="connsiteY9" fmla="*/ 2451768 h 2529944"/>
              <a:gd name="connsiteX10" fmla="*/ 3541379 w 3823949"/>
              <a:gd name="connsiteY10" fmla="*/ 2233119 h 2529944"/>
              <a:gd name="connsiteX11" fmla="*/ 3493639 w 3823949"/>
              <a:gd name="connsiteY11" fmla="*/ 2010700 h 2529944"/>
              <a:gd name="connsiteX12" fmla="*/ 3352849 w 3823949"/>
              <a:gd name="connsiteY12" fmla="*/ 1692711 h 2529944"/>
              <a:gd name="connsiteX13" fmla="*/ 3174688 w 3823949"/>
              <a:gd name="connsiteY13" fmla="*/ 1805468 h 2529944"/>
              <a:gd name="connsiteX14" fmla="*/ 3210875 w 3823949"/>
              <a:gd name="connsiteY14" fmla="*/ 2082325 h 2529944"/>
              <a:gd name="connsiteX15" fmla="*/ 3145963 w 3823949"/>
              <a:gd name="connsiteY15" fmla="*/ 2197603 h 2529944"/>
              <a:gd name="connsiteX16" fmla="*/ 3020343 w 3823949"/>
              <a:gd name="connsiteY16" fmla="*/ 2236349 h 2529944"/>
              <a:gd name="connsiteX17" fmla="*/ 3060310 w 3823949"/>
              <a:gd name="connsiteY17" fmla="*/ 2346214 h 2529944"/>
              <a:gd name="connsiteX18" fmla="*/ 3181496 w 3823949"/>
              <a:gd name="connsiteY18" fmla="*/ 2451768 h 2529944"/>
              <a:gd name="connsiteX19" fmla="*/ 3207083 w 3823949"/>
              <a:gd name="connsiteY19" fmla="*/ 2526659 h 2529944"/>
              <a:gd name="connsiteX20" fmla="*/ 1264805 w 3823949"/>
              <a:gd name="connsiteY20" fmla="*/ 2515969 h 2529944"/>
              <a:gd name="connsiteX21" fmla="*/ 1237390 w 3823949"/>
              <a:gd name="connsiteY21" fmla="*/ 2280999 h 2529944"/>
              <a:gd name="connsiteX22" fmla="*/ 1079047 w 3823949"/>
              <a:gd name="connsiteY22" fmla="*/ 2194567 h 2529944"/>
              <a:gd name="connsiteX23" fmla="*/ 1007956 w 3823949"/>
              <a:gd name="connsiteY23" fmla="*/ 2514551 h 2529944"/>
              <a:gd name="connsiteX24" fmla="*/ 622266 w 3823949"/>
              <a:gd name="connsiteY24" fmla="*/ 2517067 h 2529944"/>
              <a:gd name="connsiteX25" fmla="*/ 599877 w 3823949"/>
              <a:gd name="connsiteY25" fmla="*/ 2398991 h 2529944"/>
              <a:gd name="connsiteX26" fmla="*/ 737806 w 3823949"/>
              <a:gd name="connsiteY26" fmla="*/ 2188739 h 2529944"/>
              <a:gd name="connsiteX27" fmla="*/ 632774 w 3823949"/>
              <a:gd name="connsiteY27" fmla="*/ 2165703 h 2529944"/>
              <a:gd name="connsiteX28" fmla="*/ 500725 w 3823949"/>
              <a:gd name="connsiteY28" fmla="*/ 2067246 h 2529944"/>
              <a:gd name="connsiteX29" fmla="*/ 506460 w 3823949"/>
              <a:gd name="connsiteY29" fmla="*/ 1770108 h 2529944"/>
              <a:gd name="connsiteX30" fmla="*/ 214285 w 3823949"/>
              <a:gd name="connsiteY30" fmla="*/ 2323594 h 2529944"/>
              <a:gd name="connsiteX31" fmla="*/ 231694 w 3823949"/>
              <a:gd name="connsiteY31" fmla="*/ 1746874 h 2529944"/>
              <a:gd name="connsiteX32" fmla="*/ 227184 w 3823949"/>
              <a:gd name="connsiteY32" fmla="*/ 1116127 h 2529944"/>
              <a:gd name="connsiteX33" fmla="*/ 249727 w 3823949"/>
              <a:gd name="connsiteY33" fmla="*/ 326511 h 2529944"/>
              <a:gd name="connsiteX34" fmla="*/ 1312800 w 3823949"/>
              <a:gd name="connsiteY34" fmla="*/ 314047 h 2529944"/>
              <a:gd name="connsiteX0" fmla="*/ 1312800 w 3823949"/>
              <a:gd name="connsiteY0" fmla="*/ 314047 h 2529944"/>
              <a:gd name="connsiteX1" fmla="*/ 1306218 w 3823949"/>
              <a:gd name="connsiteY1" fmla="*/ 0 h 2529944"/>
              <a:gd name="connsiteX2" fmla="*/ 2816876 w 3823949"/>
              <a:gd name="connsiteY2" fmla="*/ 9052 h 2529944"/>
              <a:gd name="connsiteX3" fmla="*/ 2907919 w 3823949"/>
              <a:gd name="connsiteY3" fmla="*/ 303363 h 2529944"/>
              <a:gd name="connsiteX4" fmla="*/ 3758001 w 3823949"/>
              <a:gd name="connsiteY4" fmla="*/ 325213 h 2529944"/>
              <a:gd name="connsiteX5" fmla="*/ 3772689 w 3823949"/>
              <a:gd name="connsiteY5" fmla="*/ 1925165 h 2529944"/>
              <a:gd name="connsiteX6" fmla="*/ 3633187 w 3823949"/>
              <a:gd name="connsiteY6" fmla="*/ 2248197 h 2529944"/>
              <a:gd name="connsiteX7" fmla="*/ 3680926 w 3823949"/>
              <a:gd name="connsiteY7" fmla="*/ 2474388 h 2529944"/>
              <a:gd name="connsiteX8" fmla="*/ 3633184 w 3823949"/>
              <a:gd name="connsiteY8" fmla="*/ 2519625 h 2529944"/>
              <a:gd name="connsiteX9" fmla="*/ 3442228 w 3823949"/>
              <a:gd name="connsiteY9" fmla="*/ 2451768 h 2529944"/>
              <a:gd name="connsiteX10" fmla="*/ 3541379 w 3823949"/>
              <a:gd name="connsiteY10" fmla="*/ 2233119 h 2529944"/>
              <a:gd name="connsiteX11" fmla="*/ 3493639 w 3823949"/>
              <a:gd name="connsiteY11" fmla="*/ 2010700 h 2529944"/>
              <a:gd name="connsiteX12" fmla="*/ 3352849 w 3823949"/>
              <a:gd name="connsiteY12" fmla="*/ 1692711 h 2529944"/>
              <a:gd name="connsiteX13" fmla="*/ 3174688 w 3823949"/>
              <a:gd name="connsiteY13" fmla="*/ 1805468 h 2529944"/>
              <a:gd name="connsiteX14" fmla="*/ 3210875 w 3823949"/>
              <a:gd name="connsiteY14" fmla="*/ 2082325 h 2529944"/>
              <a:gd name="connsiteX15" fmla="*/ 3145963 w 3823949"/>
              <a:gd name="connsiteY15" fmla="*/ 2197603 h 2529944"/>
              <a:gd name="connsiteX16" fmla="*/ 3020343 w 3823949"/>
              <a:gd name="connsiteY16" fmla="*/ 2236349 h 2529944"/>
              <a:gd name="connsiteX17" fmla="*/ 3060310 w 3823949"/>
              <a:gd name="connsiteY17" fmla="*/ 2346214 h 2529944"/>
              <a:gd name="connsiteX18" fmla="*/ 3181496 w 3823949"/>
              <a:gd name="connsiteY18" fmla="*/ 2451768 h 2529944"/>
              <a:gd name="connsiteX19" fmla="*/ 3207083 w 3823949"/>
              <a:gd name="connsiteY19" fmla="*/ 2526659 h 2529944"/>
              <a:gd name="connsiteX20" fmla="*/ 1264805 w 3823949"/>
              <a:gd name="connsiteY20" fmla="*/ 2515969 h 2529944"/>
              <a:gd name="connsiteX21" fmla="*/ 1237390 w 3823949"/>
              <a:gd name="connsiteY21" fmla="*/ 2280999 h 2529944"/>
              <a:gd name="connsiteX22" fmla="*/ 1079047 w 3823949"/>
              <a:gd name="connsiteY22" fmla="*/ 2194567 h 2529944"/>
              <a:gd name="connsiteX23" fmla="*/ 1007956 w 3823949"/>
              <a:gd name="connsiteY23" fmla="*/ 2514551 h 2529944"/>
              <a:gd name="connsiteX24" fmla="*/ 622266 w 3823949"/>
              <a:gd name="connsiteY24" fmla="*/ 2517067 h 2529944"/>
              <a:gd name="connsiteX25" fmla="*/ 599877 w 3823949"/>
              <a:gd name="connsiteY25" fmla="*/ 2398991 h 2529944"/>
              <a:gd name="connsiteX26" fmla="*/ 737806 w 3823949"/>
              <a:gd name="connsiteY26" fmla="*/ 2188739 h 2529944"/>
              <a:gd name="connsiteX27" fmla="*/ 632774 w 3823949"/>
              <a:gd name="connsiteY27" fmla="*/ 2165703 h 2529944"/>
              <a:gd name="connsiteX28" fmla="*/ 500725 w 3823949"/>
              <a:gd name="connsiteY28" fmla="*/ 2067246 h 2529944"/>
              <a:gd name="connsiteX29" fmla="*/ 506460 w 3823949"/>
              <a:gd name="connsiteY29" fmla="*/ 1770108 h 2529944"/>
              <a:gd name="connsiteX30" fmla="*/ 214285 w 3823949"/>
              <a:gd name="connsiteY30" fmla="*/ 2323594 h 2529944"/>
              <a:gd name="connsiteX31" fmla="*/ 231694 w 3823949"/>
              <a:gd name="connsiteY31" fmla="*/ 1746874 h 2529944"/>
              <a:gd name="connsiteX32" fmla="*/ 227184 w 3823949"/>
              <a:gd name="connsiteY32" fmla="*/ 1116127 h 2529944"/>
              <a:gd name="connsiteX33" fmla="*/ 249727 w 3823949"/>
              <a:gd name="connsiteY33" fmla="*/ 326511 h 2529944"/>
              <a:gd name="connsiteX34" fmla="*/ 1312800 w 3823949"/>
              <a:gd name="connsiteY34" fmla="*/ 314047 h 2529944"/>
              <a:gd name="connsiteX0" fmla="*/ 1312800 w 3823949"/>
              <a:gd name="connsiteY0" fmla="*/ 314047 h 2529944"/>
              <a:gd name="connsiteX1" fmla="*/ 1306218 w 3823949"/>
              <a:gd name="connsiteY1" fmla="*/ 0 h 2529944"/>
              <a:gd name="connsiteX2" fmla="*/ 2816876 w 3823949"/>
              <a:gd name="connsiteY2" fmla="*/ 9052 h 2529944"/>
              <a:gd name="connsiteX3" fmla="*/ 2907919 w 3823949"/>
              <a:gd name="connsiteY3" fmla="*/ 303363 h 2529944"/>
              <a:gd name="connsiteX4" fmla="*/ 3758001 w 3823949"/>
              <a:gd name="connsiteY4" fmla="*/ 325213 h 2529944"/>
              <a:gd name="connsiteX5" fmla="*/ 3772689 w 3823949"/>
              <a:gd name="connsiteY5" fmla="*/ 1925165 h 2529944"/>
              <a:gd name="connsiteX6" fmla="*/ 3633187 w 3823949"/>
              <a:gd name="connsiteY6" fmla="*/ 2248197 h 2529944"/>
              <a:gd name="connsiteX7" fmla="*/ 3680926 w 3823949"/>
              <a:gd name="connsiteY7" fmla="*/ 2474388 h 2529944"/>
              <a:gd name="connsiteX8" fmla="*/ 3633184 w 3823949"/>
              <a:gd name="connsiteY8" fmla="*/ 2519625 h 2529944"/>
              <a:gd name="connsiteX9" fmla="*/ 3442228 w 3823949"/>
              <a:gd name="connsiteY9" fmla="*/ 2451768 h 2529944"/>
              <a:gd name="connsiteX10" fmla="*/ 3541379 w 3823949"/>
              <a:gd name="connsiteY10" fmla="*/ 2233119 h 2529944"/>
              <a:gd name="connsiteX11" fmla="*/ 3493639 w 3823949"/>
              <a:gd name="connsiteY11" fmla="*/ 2010700 h 2529944"/>
              <a:gd name="connsiteX12" fmla="*/ 3352849 w 3823949"/>
              <a:gd name="connsiteY12" fmla="*/ 1692711 h 2529944"/>
              <a:gd name="connsiteX13" fmla="*/ 3174688 w 3823949"/>
              <a:gd name="connsiteY13" fmla="*/ 1805468 h 2529944"/>
              <a:gd name="connsiteX14" fmla="*/ 3210875 w 3823949"/>
              <a:gd name="connsiteY14" fmla="*/ 2082325 h 2529944"/>
              <a:gd name="connsiteX15" fmla="*/ 3145963 w 3823949"/>
              <a:gd name="connsiteY15" fmla="*/ 2197603 h 2529944"/>
              <a:gd name="connsiteX16" fmla="*/ 3020343 w 3823949"/>
              <a:gd name="connsiteY16" fmla="*/ 2236349 h 2529944"/>
              <a:gd name="connsiteX17" fmla="*/ 3060310 w 3823949"/>
              <a:gd name="connsiteY17" fmla="*/ 2346214 h 2529944"/>
              <a:gd name="connsiteX18" fmla="*/ 3181496 w 3823949"/>
              <a:gd name="connsiteY18" fmla="*/ 2451768 h 2529944"/>
              <a:gd name="connsiteX19" fmla="*/ 3207083 w 3823949"/>
              <a:gd name="connsiteY19" fmla="*/ 2526659 h 2529944"/>
              <a:gd name="connsiteX20" fmla="*/ 1264805 w 3823949"/>
              <a:gd name="connsiteY20" fmla="*/ 2515969 h 2529944"/>
              <a:gd name="connsiteX21" fmla="*/ 1237390 w 3823949"/>
              <a:gd name="connsiteY21" fmla="*/ 2280999 h 2529944"/>
              <a:gd name="connsiteX22" fmla="*/ 1079047 w 3823949"/>
              <a:gd name="connsiteY22" fmla="*/ 2194567 h 2529944"/>
              <a:gd name="connsiteX23" fmla="*/ 1007956 w 3823949"/>
              <a:gd name="connsiteY23" fmla="*/ 2514551 h 2529944"/>
              <a:gd name="connsiteX24" fmla="*/ 622266 w 3823949"/>
              <a:gd name="connsiteY24" fmla="*/ 2517067 h 2529944"/>
              <a:gd name="connsiteX25" fmla="*/ 599877 w 3823949"/>
              <a:gd name="connsiteY25" fmla="*/ 2398991 h 2529944"/>
              <a:gd name="connsiteX26" fmla="*/ 737806 w 3823949"/>
              <a:gd name="connsiteY26" fmla="*/ 2188739 h 2529944"/>
              <a:gd name="connsiteX27" fmla="*/ 632774 w 3823949"/>
              <a:gd name="connsiteY27" fmla="*/ 2165703 h 2529944"/>
              <a:gd name="connsiteX28" fmla="*/ 500725 w 3823949"/>
              <a:gd name="connsiteY28" fmla="*/ 2067246 h 2529944"/>
              <a:gd name="connsiteX29" fmla="*/ 506460 w 3823949"/>
              <a:gd name="connsiteY29" fmla="*/ 1770108 h 2529944"/>
              <a:gd name="connsiteX30" fmla="*/ 214285 w 3823949"/>
              <a:gd name="connsiteY30" fmla="*/ 2323594 h 2529944"/>
              <a:gd name="connsiteX31" fmla="*/ 231694 w 3823949"/>
              <a:gd name="connsiteY31" fmla="*/ 1746874 h 2529944"/>
              <a:gd name="connsiteX32" fmla="*/ 227184 w 3823949"/>
              <a:gd name="connsiteY32" fmla="*/ 1116127 h 2529944"/>
              <a:gd name="connsiteX33" fmla="*/ 249727 w 3823949"/>
              <a:gd name="connsiteY33" fmla="*/ 326511 h 2529944"/>
              <a:gd name="connsiteX34" fmla="*/ 1312800 w 3823949"/>
              <a:gd name="connsiteY34" fmla="*/ 314047 h 2529944"/>
              <a:gd name="connsiteX0" fmla="*/ 1312800 w 3823949"/>
              <a:gd name="connsiteY0" fmla="*/ 314047 h 2529944"/>
              <a:gd name="connsiteX1" fmla="*/ 1306218 w 3823949"/>
              <a:gd name="connsiteY1" fmla="*/ 0 h 2529944"/>
              <a:gd name="connsiteX2" fmla="*/ 2816876 w 3823949"/>
              <a:gd name="connsiteY2" fmla="*/ 9052 h 2529944"/>
              <a:gd name="connsiteX3" fmla="*/ 2907919 w 3823949"/>
              <a:gd name="connsiteY3" fmla="*/ 303363 h 2529944"/>
              <a:gd name="connsiteX4" fmla="*/ 3758001 w 3823949"/>
              <a:gd name="connsiteY4" fmla="*/ 325213 h 2529944"/>
              <a:gd name="connsiteX5" fmla="*/ 3772689 w 3823949"/>
              <a:gd name="connsiteY5" fmla="*/ 1925165 h 2529944"/>
              <a:gd name="connsiteX6" fmla="*/ 3633187 w 3823949"/>
              <a:gd name="connsiteY6" fmla="*/ 2248197 h 2529944"/>
              <a:gd name="connsiteX7" fmla="*/ 3680926 w 3823949"/>
              <a:gd name="connsiteY7" fmla="*/ 2474388 h 2529944"/>
              <a:gd name="connsiteX8" fmla="*/ 3633184 w 3823949"/>
              <a:gd name="connsiteY8" fmla="*/ 2519625 h 2529944"/>
              <a:gd name="connsiteX9" fmla="*/ 3442228 w 3823949"/>
              <a:gd name="connsiteY9" fmla="*/ 2451768 h 2529944"/>
              <a:gd name="connsiteX10" fmla="*/ 3541379 w 3823949"/>
              <a:gd name="connsiteY10" fmla="*/ 2233119 h 2529944"/>
              <a:gd name="connsiteX11" fmla="*/ 3493639 w 3823949"/>
              <a:gd name="connsiteY11" fmla="*/ 2010700 h 2529944"/>
              <a:gd name="connsiteX12" fmla="*/ 3352849 w 3823949"/>
              <a:gd name="connsiteY12" fmla="*/ 1692711 h 2529944"/>
              <a:gd name="connsiteX13" fmla="*/ 3174688 w 3823949"/>
              <a:gd name="connsiteY13" fmla="*/ 1805468 h 2529944"/>
              <a:gd name="connsiteX14" fmla="*/ 3210875 w 3823949"/>
              <a:gd name="connsiteY14" fmla="*/ 2082325 h 2529944"/>
              <a:gd name="connsiteX15" fmla="*/ 3145963 w 3823949"/>
              <a:gd name="connsiteY15" fmla="*/ 2197603 h 2529944"/>
              <a:gd name="connsiteX16" fmla="*/ 3020343 w 3823949"/>
              <a:gd name="connsiteY16" fmla="*/ 2236349 h 2529944"/>
              <a:gd name="connsiteX17" fmla="*/ 3060310 w 3823949"/>
              <a:gd name="connsiteY17" fmla="*/ 2346214 h 2529944"/>
              <a:gd name="connsiteX18" fmla="*/ 3181496 w 3823949"/>
              <a:gd name="connsiteY18" fmla="*/ 2451768 h 2529944"/>
              <a:gd name="connsiteX19" fmla="*/ 3207083 w 3823949"/>
              <a:gd name="connsiteY19" fmla="*/ 2526659 h 2529944"/>
              <a:gd name="connsiteX20" fmla="*/ 1264805 w 3823949"/>
              <a:gd name="connsiteY20" fmla="*/ 2515969 h 2529944"/>
              <a:gd name="connsiteX21" fmla="*/ 1237390 w 3823949"/>
              <a:gd name="connsiteY21" fmla="*/ 2280999 h 2529944"/>
              <a:gd name="connsiteX22" fmla="*/ 1079047 w 3823949"/>
              <a:gd name="connsiteY22" fmla="*/ 2194567 h 2529944"/>
              <a:gd name="connsiteX23" fmla="*/ 1007956 w 3823949"/>
              <a:gd name="connsiteY23" fmla="*/ 2514551 h 2529944"/>
              <a:gd name="connsiteX24" fmla="*/ 622266 w 3823949"/>
              <a:gd name="connsiteY24" fmla="*/ 2517067 h 2529944"/>
              <a:gd name="connsiteX25" fmla="*/ 599877 w 3823949"/>
              <a:gd name="connsiteY25" fmla="*/ 2398991 h 2529944"/>
              <a:gd name="connsiteX26" fmla="*/ 737806 w 3823949"/>
              <a:gd name="connsiteY26" fmla="*/ 2188739 h 2529944"/>
              <a:gd name="connsiteX27" fmla="*/ 632774 w 3823949"/>
              <a:gd name="connsiteY27" fmla="*/ 2165703 h 2529944"/>
              <a:gd name="connsiteX28" fmla="*/ 500725 w 3823949"/>
              <a:gd name="connsiteY28" fmla="*/ 2067246 h 2529944"/>
              <a:gd name="connsiteX29" fmla="*/ 506460 w 3823949"/>
              <a:gd name="connsiteY29" fmla="*/ 1770108 h 2529944"/>
              <a:gd name="connsiteX30" fmla="*/ 214285 w 3823949"/>
              <a:gd name="connsiteY30" fmla="*/ 2323594 h 2529944"/>
              <a:gd name="connsiteX31" fmla="*/ 231694 w 3823949"/>
              <a:gd name="connsiteY31" fmla="*/ 1746874 h 2529944"/>
              <a:gd name="connsiteX32" fmla="*/ 227184 w 3823949"/>
              <a:gd name="connsiteY32" fmla="*/ 1116127 h 2529944"/>
              <a:gd name="connsiteX33" fmla="*/ 249727 w 3823949"/>
              <a:gd name="connsiteY33" fmla="*/ 326511 h 2529944"/>
              <a:gd name="connsiteX34" fmla="*/ 1312800 w 3823949"/>
              <a:gd name="connsiteY34" fmla="*/ 314047 h 2529944"/>
              <a:gd name="connsiteX0" fmla="*/ 1312800 w 3823949"/>
              <a:gd name="connsiteY0" fmla="*/ 314047 h 2529944"/>
              <a:gd name="connsiteX1" fmla="*/ 1306218 w 3823949"/>
              <a:gd name="connsiteY1" fmla="*/ 0 h 2529944"/>
              <a:gd name="connsiteX2" fmla="*/ 2816876 w 3823949"/>
              <a:gd name="connsiteY2" fmla="*/ 9052 h 2529944"/>
              <a:gd name="connsiteX3" fmla="*/ 2907919 w 3823949"/>
              <a:gd name="connsiteY3" fmla="*/ 303363 h 2529944"/>
              <a:gd name="connsiteX4" fmla="*/ 3758001 w 3823949"/>
              <a:gd name="connsiteY4" fmla="*/ 325213 h 2529944"/>
              <a:gd name="connsiteX5" fmla="*/ 3772689 w 3823949"/>
              <a:gd name="connsiteY5" fmla="*/ 1925165 h 2529944"/>
              <a:gd name="connsiteX6" fmla="*/ 3633187 w 3823949"/>
              <a:gd name="connsiteY6" fmla="*/ 2248197 h 2529944"/>
              <a:gd name="connsiteX7" fmla="*/ 3680926 w 3823949"/>
              <a:gd name="connsiteY7" fmla="*/ 2474388 h 2529944"/>
              <a:gd name="connsiteX8" fmla="*/ 3633184 w 3823949"/>
              <a:gd name="connsiteY8" fmla="*/ 2519625 h 2529944"/>
              <a:gd name="connsiteX9" fmla="*/ 3442228 w 3823949"/>
              <a:gd name="connsiteY9" fmla="*/ 2451768 h 2529944"/>
              <a:gd name="connsiteX10" fmla="*/ 3541379 w 3823949"/>
              <a:gd name="connsiteY10" fmla="*/ 2233119 h 2529944"/>
              <a:gd name="connsiteX11" fmla="*/ 3493639 w 3823949"/>
              <a:gd name="connsiteY11" fmla="*/ 2010700 h 2529944"/>
              <a:gd name="connsiteX12" fmla="*/ 3352849 w 3823949"/>
              <a:gd name="connsiteY12" fmla="*/ 1692711 h 2529944"/>
              <a:gd name="connsiteX13" fmla="*/ 3174688 w 3823949"/>
              <a:gd name="connsiteY13" fmla="*/ 1805468 h 2529944"/>
              <a:gd name="connsiteX14" fmla="*/ 3210875 w 3823949"/>
              <a:gd name="connsiteY14" fmla="*/ 2082325 h 2529944"/>
              <a:gd name="connsiteX15" fmla="*/ 3145963 w 3823949"/>
              <a:gd name="connsiteY15" fmla="*/ 2197603 h 2529944"/>
              <a:gd name="connsiteX16" fmla="*/ 3020343 w 3823949"/>
              <a:gd name="connsiteY16" fmla="*/ 2236349 h 2529944"/>
              <a:gd name="connsiteX17" fmla="*/ 3060310 w 3823949"/>
              <a:gd name="connsiteY17" fmla="*/ 2346214 h 2529944"/>
              <a:gd name="connsiteX18" fmla="*/ 3181496 w 3823949"/>
              <a:gd name="connsiteY18" fmla="*/ 2451768 h 2529944"/>
              <a:gd name="connsiteX19" fmla="*/ 3207083 w 3823949"/>
              <a:gd name="connsiteY19" fmla="*/ 2526659 h 2529944"/>
              <a:gd name="connsiteX20" fmla="*/ 1264805 w 3823949"/>
              <a:gd name="connsiteY20" fmla="*/ 2515969 h 2529944"/>
              <a:gd name="connsiteX21" fmla="*/ 1237390 w 3823949"/>
              <a:gd name="connsiteY21" fmla="*/ 2280999 h 2529944"/>
              <a:gd name="connsiteX22" fmla="*/ 1079047 w 3823949"/>
              <a:gd name="connsiteY22" fmla="*/ 2194567 h 2529944"/>
              <a:gd name="connsiteX23" fmla="*/ 1007956 w 3823949"/>
              <a:gd name="connsiteY23" fmla="*/ 2514551 h 2529944"/>
              <a:gd name="connsiteX24" fmla="*/ 622266 w 3823949"/>
              <a:gd name="connsiteY24" fmla="*/ 2517067 h 2529944"/>
              <a:gd name="connsiteX25" fmla="*/ 599877 w 3823949"/>
              <a:gd name="connsiteY25" fmla="*/ 2398991 h 2529944"/>
              <a:gd name="connsiteX26" fmla="*/ 737806 w 3823949"/>
              <a:gd name="connsiteY26" fmla="*/ 2188739 h 2529944"/>
              <a:gd name="connsiteX27" fmla="*/ 632774 w 3823949"/>
              <a:gd name="connsiteY27" fmla="*/ 2165703 h 2529944"/>
              <a:gd name="connsiteX28" fmla="*/ 500725 w 3823949"/>
              <a:gd name="connsiteY28" fmla="*/ 2067246 h 2529944"/>
              <a:gd name="connsiteX29" fmla="*/ 506460 w 3823949"/>
              <a:gd name="connsiteY29" fmla="*/ 1770108 h 2529944"/>
              <a:gd name="connsiteX30" fmla="*/ 214285 w 3823949"/>
              <a:gd name="connsiteY30" fmla="*/ 2323594 h 2529944"/>
              <a:gd name="connsiteX31" fmla="*/ 231694 w 3823949"/>
              <a:gd name="connsiteY31" fmla="*/ 1746874 h 2529944"/>
              <a:gd name="connsiteX32" fmla="*/ 260235 w 3823949"/>
              <a:gd name="connsiteY32" fmla="*/ 1116127 h 2529944"/>
              <a:gd name="connsiteX33" fmla="*/ 249727 w 3823949"/>
              <a:gd name="connsiteY33" fmla="*/ 326511 h 2529944"/>
              <a:gd name="connsiteX34" fmla="*/ 1312800 w 3823949"/>
              <a:gd name="connsiteY34" fmla="*/ 314047 h 2529944"/>
              <a:gd name="connsiteX0" fmla="*/ 1312800 w 3823949"/>
              <a:gd name="connsiteY0" fmla="*/ 314047 h 2529944"/>
              <a:gd name="connsiteX1" fmla="*/ 1306218 w 3823949"/>
              <a:gd name="connsiteY1" fmla="*/ 0 h 2529944"/>
              <a:gd name="connsiteX2" fmla="*/ 2816876 w 3823949"/>
              <a:gd name="connsiteY2" fmla="*/ 9052 h 2529944"/>
              <a:gd name="connsiteX3" fmla="*/ 2907919 w 3823949"/>
              <a:gd name="connsiteY3" fmla="*/ 303363 h 2529944"/>
              <a:gd name="connsiteX4" fmla="*/ 3758001 w 3823949"/>
              <a:gd name="connsiteY4" fmla="*/ 325213 h 2529944"/>
              <a:gd name="connsiteX5" fmla="*/ 3772689 w 3823949"/>
              <a:gd name="connsiteY5" fmla="*/ 1925165 h 2529944"/>
              <a:gd name="connsiteX6" fmla="*/ 3633187 w 3823949"/>
              <a:gd name="connsiteY6" fmla="*/ 2248197 h 2529944"/>
              <a:gd name="connsiteX7" fmla="*/ 3680926 w 3823949"/>
              <a:gd name="connsiteY7" fmla="*/ 2474388 h 2529944"/>
              <a:gd name="connsiteX8" fmla="*/ 3633184 w 3823949"/>
              <a:gd name="connsiteY8" fmla="*/ 2519625 h 2529944"/>
              <a:gd name="connsiteX9" fmla="*/ 3442228 w 3823949"/>
              <a:gd name="connsiteY9" fmla="*/ 2451768 h 2529944"/>
              <a:gd name="connsiteX10" fmla="*/ 3541379 w 3823949"/>
              <a:gd name="connsiteY10" fmla="*/ 2233119 h 2529944"/>
              <a:gd name="connsiteX11" fmla="*/ 3493639 w 3823949"/>
              <a:gd name="connsiteY11" fmla="*/ 2010700 h 2529944"/>
              <a:gd name="connsiteX12" fmla="*/ 3352849 w 3823949"/>
              <a:gd name="connsiteY12" fmla="*/ 1692711 h 2529944"/>
              <a:gd name="connsiteX13" fmla="*/ 3174688 w 3823949"/>
              <a:gd name="connsiteY13" fmla="*/ 1805468 h 2529944"/>
              <a:gd name="connsiteX14" fmla="*/ 3210875 w 3823949"/>
              <a:gd name="connsiteY14" fmla="*/ 2082325 h 2529944"/>
              <a:gd name="connsiteX15" fmla="*/ 3145963 w 3823949"/>
              <a:gd name="connsiteY15" fmla="*/ 2197603 h 2529944"/>
              <a:gd name="connsiteX16" fmla="*/ 3020343 w 3823949"/>
              <a:gd name="connsiteY16" fmla="*/ 2236349 h 2529944"/>
              <a:gd name="connsiteX17" fmla="*/ 3060310 w 3823949"/>
              <a:gd name="connsiteY17" fmla="*/ 2346214 h 2529944"/>
              <a:gd name="connsiteX18" fmla="*/ 3181496 w 3823949"/>
              <a:gd name="connsiteY18" fmla="*/ 2451768 h 2529944"/>
              <a:gd name="connsiteX19" fmla="*/ 3207083 w 3823949"/>
              <a:gd name="connsiteY19" fmla="*/ 2526659 h 2529944"/>
              <a:gd name="connsiteX20" fmla="*/ 1264805 w 3823949"/>
              <a:gd name="connsiteY20" fmla="*/ 2515969 h 2529944"/>
              <a:gd name="connsiteX21" fmla="*/ 1237390 w 3823949"/>
              <a:gd name="connsiteY21" fmla="*/ 2280999 h 2529944"/>
              <a:gd name="connsiteX22" fmla="*/ 1079047 w 3823949"/>
              <a:gd name="connsiteY22" fmla="*/ 2194567 h 2529944"/>
              <a:gd name="connsiteX23" fmla="*/ 1007956 w 3823949"/>
              <a:gd name="connsiteY23" fmla="*/ 2514551 h 2529944"/>
              <a:gd name="connsiteX24" fmla="*/ 622266 w 3823949"/>
              <a:gd name="connsiteY24" fmla="*/ 2517067 h 2529944"/>
              <a:gd name="connsiteX25" fmla="*/ 599877 w 3823949"/>
              <a:gd name="connsiteY25" fmla="*/ 2398991 h 2529944"/>
              <a:gd name="connsiteX26" fmla="*/ 737806 w 3823949"/>
              <a:gd name="connsiteY26" fmla="*/ 2188739 h 2529944"/>
              <a:gd name="connsiteX27" fmla="*/ 632774 w 3823949"/>
              <a:gd name="connsiteY27" fmla="*/ 2165703 h 2529944"/>
              <a:gd name="connsiteX28" fmla="*/ 500725 w 3823949"/>
              <a:gd name="connsiteY28" fmla="*/ 2067246 h 2529944"/>
              <a:gd name="connsiteX29" fmla="*/ 506460 w 3823949"/>
              <a:gd name="connsiteY29" fmla="*/ 1770108 h 2529944"/>
              <a:gd name="connsiteX30" fmla="*/ 214285 w 3823949"/>
              <a:gd name="connsiteY30" fmla="*/ 2323594 h 2529944"/>
              <a:gd name="connsiteX31" fmla="*/ 231694 w 3823949"/>
              <a:gd name="connsiteY31" fmla="*/ 1746874 h 2529944"/>
              <a:gd name="connsiteX32" fmla="*/ 260235 w 3823949"/>
              <a:gd name="connsiteY32" fmla="*/ 1116127 h 2529944"/>
              <a:gd name="connsiteX33" fmla="*/ 249727 w 3823949"/>
              <a:gd name="connsiteY33" fmla="*/ 326511 h 2529944"/>
              <a:gd name="connsiteX34" fmla="*/ 1312800 w 3823949"/>
              <a:gd name="connsiteY34" fmla="*/ 314047 h 2529944"/>
              <a:gd name="connsiteX0" fmla="*/ 1312800 w 3823949"/>
              <a:gd name="connsiteY0" fmla="*/ 314047 h 2529944"/>
              <a:gd name="connsiteX1" fmla="*/ 1306218 w 3823949"/>
              <a:gd name="connsiteY1" fmla="*/ 0 h 2529944"/>
              <a:gd name="connsiteX2" fmla="*/ 2816876 w 3823949"/>
              <a:gd name="connsiteY2" fmla="*/ 9052 h 2529944"/>
              <a:gd name="connsiteX3" fmla="*/ 2907919 w 3823949"/>
              <a:gd name="connsiteY3" fmla="*/ 303363 h 2529944"/>
              <a:gd name="connsiteX4" fmla="*/ 3758001 w 3823949"/>
              <a:gd name="connsiteY4" fmla="*/ 325213 h 2529944"/>
              <a:gd name="connsiteX5" fmla="*/ 3772689 w 3823949"/>
              <a:gd name="connsiteY5" fmla="*/ 1925165 h 2529944"/>
              <a:gd name="connsiteX6" fmla="*/ 3633187 w 3823949"/>
              <a:gd name="connsiteY6" fmla="*/ 2248197 h 2529944"/>
              <a:gd name="connsiteX7" fmla="*/ 3680926 w 3823949"/>
              <a:gd name="connsiteY7" fmla="*/ 2474388 h 2529944"/>
              <a:gd name="connsiteX8" fmla="*/ 3633184 w 3823949"/>
              <a:gd name="connsiteY8" fmla="*/ 2519625 h 2529944"/>
              <a:gd name="connsiteX9" fmla="*/ 3442228 w 3823949"/>
              <a:gd name="connsiteY9" fmla="*/ 2451768 h 2529944"/>
              <a:gd name="connsiteX10" fmla="*/ 3541379 w 3823949"/>
              <a:gd name="connsiteY10" fmla="*/ 2233119 h 2529944"/>
              <a:gd name="connsiteX11" fmla="*/ 3493639 w 3823949"/>
              <a:gd name="connsiteY11" fmla="*/ 2010700 h 2529944"/>
              <a:gd name="connsiteX12" fmla="*/ 3352849 w 3823949"/>
              <a:gd name="connsiteY12" fmla="*/ 1692711 h 2529944"/>
              <a:gd name="connsiteX13" fmla="*/ 3174688 w 3823949"/>
              <a:gd name="connsiteY13" fmla="*/ 1805468 h 2529944"/>
              <a:gd name="connsiteX14" fmla="*/ 3210875 w 3823949"/>
              <a:gd name="connsiteY14" fmla="*/ 2082325 h 2529944"/>
              <a:gd name="connsiteX15" fmla="*/ 3145963 w 3823949"/>
              <a:gd name="connsiteY15" fmla="*/ 2197603 h 2529944"/>
              <a:gd name="connsiteX16" fmla="*/ 3020343 w 3823949"/>
              <a:gd name="connsiteY16" fmla="*/ 2236349 h 2529944"/>
              <a:gd name="connsiteX17" fmla="*/ 3060310 w 3823949"/>
              <a:gd name="connsiteY17" fmla="*/ 2346214 h 2529944"/>
              <a:gd name="connsiteX18" fmla="*/ 3181496 w 3823949"/>
              <a:gd name="connsiteY18" fmla="*/ 2451768 h 2529944"/>
              <a:gd name="connsiteX19" fmla="*/ 3207083 w 3823949"/>
              <a:gd name="connsiteY19" fmla="*/ 2526659 h 2529944"/>
              <a:gd name="connsiteX20" fmla="*/ 1264805 w 3823949"/>
              <a:gd name="connsiteY20" fmla="*/ 2515969 h 2529944"/>
              <a:gd name="connsiteX21" fmla="*/ 1237390 w 3823949"/>
              <a:gd name="connsiteY21" fmla="*/ 2280999 h 2529944"/>
              <a:gd name="connsiteX22" fmla="*/ 1079047 w 3823949"/>
              <a:gd name="connsiteY22" fmla="*/ 2194567 h 2529944"/>
              <a:gd name="connsiteX23" fmla="*/ 1007956 w 3823949"/>
              <a:gd name="connsiteY23" fmla="*/ 2514551 h 2529944"/>
              <a:gd name="connsiteX24" fmla="*/ 622266 w 3823949"/>
              <a:gd name="connsiteY24" fmla="*/ 2517067 h 2529944"/>
              <a:gd name="connsiteX25" fmla="*/ 599877 w 3823949"/>
              <a:gd name="connsiteY25" fmla="*/ 2398991 h 2529944"/>
              <a:gd name="connsiteX26" fmla="*/ 737806 w 3823949"/>
              <a:gd name="connsiteY26" fmla="*/ 2188739 h 2529944"/>
              <a:gd name="connsiteX27" fmla="*/ 632774 w 3823949"/>
              <a:gd name="connsiteY27" fmla="*/ 2165703 h 2529944"/>
              <a:gd name="connsiteX28" fmla="*/ 500725 w 3823949"/>
              <a:gd name="connsiteY28" fmla="*/ 2067246 h 2529944"/>
              <a:gd name="connsiteX29" fmla="*/ 506460 w 3823949"/>
              <a:gd name="connsiteY29" fmla="*/ 1770108 h 2529944"/>
              <a:gd name="connsiteX30" fmla="*/ 214285 w 3823949"/>
              <a:gd name="connsiteY30" fmla="*/ 2323594 h 2529944"/>
              <a:gd name="connsiteX31" fmla="*/ 231694 w 3823949"/>
              <a:gd name="connsiteY31" fmla="*/ 1746874 h 2529944"/>
              <a:gd name="connsiteX32" fmla="*/ 260235 w 3823949"/>
              <a:gd name="connsiteY32" fmla="*/ 1116127 h 2529944"/>
              <a:gd name="connsiteX33" fmla="*/ 249727 w 3823949"/>
              <a:gd name="connsiteY33" fmla="*/ 326511 h 2529944"/>
              <a:gd name="connsiteX34" fmla="*/ 1312800 w 3823949"/>
              <a:gd name="connsiteY34" fmla="*/ 314047 h 2529944"/>
              <a:gd name="connsiteX0" fmla="*/ 1312800 w 3823949"/>
              <a:gd name="connsiteY0" fmla="*/ 314047 h 2529944"/>
              <a:gd name="connsiteX1" fmla="*/ 1306218 w 3823949"/>
              <a:gd name="connsiteY1" fmla="*/ 0 h 2529944"/>
              <a:gd name="connsiteX2" fmla="*/ 2816876 w 3823949"/>
              <a:gd name="connsiteY2" fmla="*/ 9052 h 2529944"/>
              <a:gd name="connsiteX3" fmla="*/ 2907919 w 3823949"/>
              <a:gd name="connsiteY3" fmla="*/ 303363 h 2529944"/>
              <a:gd name="connsiteX4" fmla="*/ 3758001 w 3823949"/>
              <a:gd name="connsiteY4" fmla="*/ 325213 h 2529944"/>
              <a:gd name="connsiteX5" fmla="*/ 3772689 w 3823949"/>
              <a:gd name="connsiteY5" fmla="*/ 1925165 h 2529944"/>
              <a:gd name="connsiteX6" fmla="*/ 3633187 w 3823949"/>
              <a:gd name="connsiteY6" fmla="*/ 2248197 h 2529944"/>
              <a:gd name="connsiteX7" fmla="*/ 3680926 w 3823949"/>
              <a:gd name="connsiteY7" fmla="*/ 2474388 h 2529944"/>
              <a:gd name="connsiteX8" fmla="*/ 3633184 w 3823949"/>
              <a:gd name="connsiteY8" fmla="*/ 2519625 h 2529944"/>
              <a:gd name="connsiteX9" fmla="*/ 3442228 w 3823949"/>
              <a:gd name="connsiteY9" fmla="*/ 2451768 h 2529944"/>
              <a:gd name="connsiteX10" fmla="*/ 3541379 w 3823949"/>
              <a:gd name="connsiteY10" fmla="*/ 2233119 h 2529944"/>
              <a:gd name="connsiteX11" fmla="*/ 3493639 w 3823949"/>
              <a:gd name="connsiteY11" fmla="*/ 2010700 h 2529944"/>
              <a:gd name="connsiteX12" fmla="*/ 3352849 w 3823949"/>
              <a:gd name="connsiteY12" fmla="*/ 1692711 h 2529944"/>
              <a:gd name="connsiteX13" fmla="*/ 3174688 w 3823949"/>
              <a:gd name="connsiteY13" fmla="*/ 1805468 h 2529944"/>
              <a:gd name="connsiteX14" fmla="*/ 3210875 w 3823949"/>
              <a:gd name="connsiteY14" fmla="*/ 2082325 h 2529944"/>
              <a:gd name="connsiteX15" fmla="*/ 3145963 w 3823949"/>
              <a:gd name="connsiteY15" fmla="*/ 2197603 h 2529944"/>
              <a:gd name="connsiteX16" fmla="*/ 3020343 w 3823949"/>
              <a:gd name="connsiteY16" fmla="*/ 2236349 h 2529944"/>
              <a:gd name="connsiteX17" fmla="*/ 3060310 w 3823949"/>
              <a:gd name="connsiteY17" fmla="*/ 2346214 h 2529944"/>
              <a:gd name="connsiteX18" fmla="*/ 3181496 w 3823949"/>
              <a:gd name="connsiteY18" fmla="*/ 2451768 h 2529944"/>
              <a:gd name="connsiteX19" fmla="*/ 3207083 w 3823949"/>
              <a:gd name="connsiteY19" fmla="*/ 2526659 h 2529944"/>
              <a:gd name="connsiteX20" fmla="*/ 1264805 w 3823949"/>
              <a:gd name="connsiteY20" fmla="*/ 2515969 h 2529944"/>
              <a:gd name="connsiteX21" fmla="*/ 1237390 w 3823949"/>
              <a:gd name="connsiteY21" fmla="*/ 2280999 h 2529944"/>
              <a:gd name="connsiteX22" fmla="*/ 1079047 w 3823949"/>
              <a:gd name="connsiteY22" fmla="*/ 2194567 h 2529944"/>
              <a:gd name="connsiteX23" fmla="*/ 1007956 w 3823949"/>
              <a:gd name="connsiteY23" fmla="*/ 2514551 h 2529944"/>
              <a:gd name="connsiteX24" fmla="*/ 622266 w 3823949"/>
              <a:gd name="connsiteY24" fmla="*/ 2517067 h 2529944"/>
              <a:gd name="connsiteX25" fmla="*/ 599877 w 3823949"/>
              <a:gd name="connsiteY25" fmla="*/ 2398991 h 2529944"/>
              <a:gd name="connsiteX26" fmla="*/ 737806 w 3823949"/>
              <a:gd name="connsiteY26" fmla="*/ 2188739 h 2529944"/>
              <a:gd name="connsiteX27" fmla="*/ 632774 w 3823949"/>
              <a:gd name="connsiteY27" fmla="*/ 2165703 h 2529944"/>
              <a:gd name="connsiteX28" fmla="*/ 500725 w 3823949"/>
              <a:gd name="connsiteY28" fmla="*/ 2067246 h 2529944"/>
              <a:gd name="connsiteX29" fmla="*/ 506460 w 3823949"/>
              <a:gd name="connsiteY29" fmla="*/ 1770108 h 2529944"/>
              <a:gd name="connsiteX30" fmla="*/ 214285 w 3823949"/>
              <a:gd name="connsiteY30" fmla="*/ 2323594 h 2529944"/>
              <a:gd name="connsiteX31" fmla="*/ 231694 w 3823949"/>
              <a:gd name="connsiteY31" fmla="*/ 1746874 h 2529944"/>
              <a:gd name="connsiteX32" fmla="*/ 260235 w 3823949"/>
              <a:gd name="connsiteY32" fmla="*/ 1116127 h 2529944"/>
              <a:gd name="connsiteX33" fmla="*/ 165264 w 3823949"/>
              <a:gd name="connsiteY33" fmla="*/ 326511 h 2529944"/>
              <a:gd name="connsiteX34" fmla="*/ 1312800 w 3823949"/>
              <a:gd name="connsiteY34" fmla="*/ 314047 h 2529944"/>
              <a:gd name="connsiteX0" fmla="*/ 1312800 w 3823949"/>
              <a:gd name="connsiteY0" fmla="*/ 314047 h 2529944"/>
              <a:gd name="connsiteX1" fmla="*/ 1306218 w 3823949"/>
              <a:gd name="connsiteY1" fmla="*/ 0 h 2529944"/>
              <a:gd name="connsiteX2" fmla="*/ 2816876 w 3823949"/>
              <a:gd name="connsiteY2" fmla="*/ 9052 h 2529944"/>
              <a:gd name="connsiteX3" fmla="*/ 2907919 w 3823949"/>
              <a:gd name="connsiteY3" fmla="*/ 303363 h 2529944"/>
              <a:gd name="connsiteX4" fmla="*/ 3758001 w 3823949"/>
              <a:gd name="connsiteY4" fmla="*/ 325213 h 2529944"/>
              <a:gd name="connsiteX5" fmla="*/ 3772689 w 3823949"/>
              <a:gd name="connsiteY5" fmla="*/ 1925165 h 2529944"/>
              <a:gd name="connsiteX6" fmla="*/ 3633187 w 3823949"/>
              <a:gd name="connsiteY6" fmla="*/ 2248197 h 2529944"/>
              <a:gd name="connsiteX7" fmla="*/ 3680926 w 3823949"/>
              <a:gd name="connsiteY7" fmla="*/ 2474388 h 2529944"/>
              <a:gd name="connsiteX8" fmla="*/ 3633184 w 3823949"/>
              <a:gd name="connsiteY8" fmla="*/ 2519625 h 2529944"/>
              <a:gd name="connsiteX9" fmla="*/ 3442228 w 3823949"/>
              <a:gd name="connsiteY9" fmla="*/ 2451768 h 2529944"/>
              <a:gd name="connsiteX10" fmla="*/ 3541379 w 3823949"/>
              <a:gd name="connsiteY10" fmla="*/ 2233119 h 2529944"/>
              <a:gd name="connsiteX11" fmla="*/ 3493639 w 3823949"/>
              <a:gd name="connsiteY11" fmla="*/ 2010700 h 2529944"/>
              <a:gd name="connsiteX12" fmla="*/ 3352849 w 3823949"/>
              <a:gd name="connsiteY12" fmla="*/ 1692711 h 2529944"/>
              <a:gd name="connsiteX13" fmla="*/ 3174688 w 3823949"/>
              <a:gd name="connsiteY13" fmla="*/ 1805468 h 2529944"/>
              <a:gd name="connsiteX14" fmla="*/ 3210875 w 3823949"/>
              <a:gd name="connsiteY14" fmla="*/ 2082325 h 2529944"/>
              <a:gd name="connsiteX15" fmla="*/ 3145963 w 3823949"/>
              <a:gd name="connsiteY15" fmla="*/ 2197603 h 2529944"/>
              <a:gd name="connsiteX16" fmla="*/ 3020343 w 3823949"/>
              <a:gd name="connsiteY16" fmla="*/ 2236349 h 2529944"/>
              <a:gd name="connsiteX17" fmla="*/ 3060310 w 3823949"/>
              <a:gd name="connsiteY17" fmla="*/ 2346214 h 2529944"/>
              <a:gd name="connsiteX18" fmla="*/ 3181496 w 3823949"/>
              <a:gd name="connsiteY18" fmla="*/ 2451768 h 2529944"/>
              <a:gd name="connsiteX19" fmla="*/ 3207083 w 3823949"/>
              <a:gd name="connsiteY19" fmla="*/ 2526659 h 2529944"/>
              <a:gd name="connsiteX20" fmla="*/ 1264805 w 3823949"/>
              <a:gd name="connsiteY20" fmla="*/ 2515969 h 2529944"/>
              <a:gd name="connsiteX21" fmla="*/ 1237390 w 3823949"/>
              <a:gd name="connsiteY21" fmla="*/ 2280999 h 2529944"/>
              <a:gd name="connsiteX22" fmla="*/ 1079047 w 3823949"/>
              <a:gd name="connsiteY22" fmla="*/ 2194567 h 2529944"/>
              <a:gd name="connsiteX23" fmla="*/ 1007956 w 3823949"/>
              <a:gd name="connsiteY23" fmla="*/ 2514551 h 2529944"/>
              <a:gd name="connsiteX24" fmla="*/ 622266 w 3823949"/>
              <a:gd name="connsiteY24" fmla="*/ 2517067 h 2529944"/>
              <a:gd name="connsiteX25" fmla="*/ 599877 w 3823949"/>
              <a:gd name="connsiteY25" fmla="*/ 2398991 h 2529944"/>
              <a:gd name="connsiteX26" fmla="*/ 737806 w 3823949"/>
              <a:gd name="connsiteY26" fmla="*/ 2188739 h 2529944"/>
              <a:gd name="connsiteX27" fmla="*/ 632774 w 3823949"/>
              <a:gd name="connsiteY27" fmla="*/ 2165703 h 2529944"/>
              <a:gd name="connsiteX28" fmla="*/ 500725 w 3823949"/>
              <a:gd name="connsiteY28" fmla="*/ 2067246 h 2529944"/>
              <a:gd name="connsiteX29" fmla="*/ 506460 w 3823949"/>
              <a:gd name="connsiteY29" fmla="*/ 1770108 h 2529944"/>
              <a:gd name="connsiteX30" fmla="*/ 214285 w 3823949"/>
              <a:gd name="connsiteY30" fmla="*/ 2323594 h 2529944"/>
              <a:gd name="connsiteX31" fmla="*/ 231694 w 3823949"/>
              <a:gd name="connsiteY31" fmla="*/ 1746874 h 2529944"/>
              <a:gd name="connsiteX32" fmla="*/ 179445 w 3823949"/>
              <a:gd name="connsiteY32" fmla="*/ 1161364 h 2529944"/>
              <a:gd name="connsiteX33" fmla="*/ 165264 w 3823949"/>
              <a:gd name="connsiteY33" fmla="*/ 326511 h 2529944"/>
              <a:gd name="connsiteX34" fmla="*/ 1312800 w 3823949"/>
              <a:gd name="connsiteY34" fmla="*/ 314047 h 2529944"/>
              <a:gd name="connsiteX0" fmla="*/ 1324302 w 3835451"/>
              <a:gd name="connsiteY0" fmla="*/ 314047 h 2529944"/>
              <a:gd name="connsiteX1" fmla="*/ 1317720 w 3835451"/>
              <a:gd name="connsiteY1" fmla="*/ 0 h 2529944"/>
              <a:gd name="connsiteX2" fmla="*/ 2828378 w 3835451"/>
              <a:gd name="connsiteY2" fmla="*/ 9052 h 2529944"/>
              <a:gd name="connsiteX3" fmla="*/ 2919421 w 3835451"/>
              <a:gd name="connsiteY3" fmla="*/ 303363 h 2529944"/>
              <a:gd name="connsiteX4" fmla="*/ 3769503 w 3835451"/>
              <a:gd name="connsiteY4" fmla="*/ 325213 h 2529944"/>
              <a:gd name="connsiteX5" fmla="*/ 3784191 w 3835451"/>
              <a:gd name="connsiteY5" fmla="*/ 1925165 h 2529944"/>
              <a:gd name="connsiteX6" fmla="*/ 3644689 w 3835451"/>
              <a:gd name="connsiteY6" fmla="*/ 2248197 h 2529944"/>
              <a:gd name="connsiteX7" fmla="*/ 3692428 w 3835451"/>
              <a:gd name="connsiteY7" fmla="*/ 2474388 h 2529944"/>
              <a:gd name="connsiteX8" fmla="*/ 3644686 w 3835451"/>
              <a:gd name="connsiteY8" fmla="*/ 2519625 h 2529944"/>
              <a:gd name="connsiteX9" fmla="*/ 3453730 w 3835451"/>
              <a:gd name="connsiteY9" fmla="*/ 2451768 h 2529944"/>
              <a:gd name="connsiteX10" fmla="*/ 3552881 w 3835451"/>
              <a:gd name="connsiteY10" fmla="*/ 2233119 h 2529944"/>
              <a:gd name="connsiteX11" fmla="*/ 3505141 w 3835451"/>
              <a:gd name="connsiteY11" fmla="*/ 2010700 h 2529944"/>
              <a:gd name="connsiteX12" fmla="*/ 3364351 w 3835451"/>
              <a:gd name="connsiteY12" fmla="*/ 1692711 h 2529944"/>
              <a:gd name="connsiteX13" fmla="*/ 3186190 w 3835451"/>
              <a:gd name="connsiteY13" fmla="*/ 1805468 h 2529944"/>
              <a:gd name="connsiteX14" fmla="*/ 3222377 w 3835451"/>
              <a:gd name="connsiteY14" fmla="*/ 2082325 h 2529944"/>
              <a:gd name="connsiteX15" fmla="*/ 3157465 w 3835451"/>
              <a:gd name="connsiteY15" fmla="*/ 2197603 h 2529944"/>
              <a:gd name="connsiteX16" fmla="*/ 3031845 w 3835451"/>
              <a:gd name="connsiteY16" fmla="*/ 2236349 h 2529944"/>
              <a:gd name="connsiteX17" fmla="*/ 3071812 w 3835451"/>
              <a:gd name="connsiteY17" fmla="*/ 2346214 h 2529944"/>
              <a:gd name="connsiteX18" fmla="*/ 3192998 w 3835451"/>
              <a:gd name="connsiteY18" fmla="*/ 2451768 h 2529944"/>
              <a:gd name="connsiteX19" fmla="*/ 3218585 w 3835451"/>
              <a:gd name="connsiteY19" fmla="*/ 2526659 h 2529944"/>
              <a:gd name="connsiteX20" fmla="*/ 1276307 w 3835451"/>
              <a:gd name="connsiteY20" fmla="*/ 2515969 h 2529944"/>
              <a:gd name="connsiteX21" fmla="*/ 1248892 w 3835451"/>
              <a:gd name="connsiteY21" fmla="*/ 2280999 h 2529944"/>
              <a:gd name="connsiteX22" fmla="*/ 1090549 w 3835451"/>
              <a:gd name="connsiteY22" fmla="*/ 2194567 h 2529944"/>
              <a:gd name="connsiteX23" fmla="*/ 1019458 w 3835451"/>
              <a:gd name="connsiteY23" fmla="*/ 2514551 h 2529944"/>
              <a:gd name="connsiteX24" fmla="*/ 633768 w 3835451"/>
              <a:gd name="connsiteY24" fmla="*/ 2517067 h 2529944"/>
              <a:gd name="connsiteX25" fmla="*/ 611379 w 3835451"/>
              <a:gd name="connsiteY25" fmla="*/ 2398991 h 2529944"/>
              <a:gd name="connsiteX26" fmla="*/ 749308 w 3835451"/>
              <a:gd name="connsiteY26" fmla="*/ 2188739 h 2529944"/>
              <a:gd name="connsiteX27" fmla="*/ 644276 w 3835451"/>
              <a:gd name="connsiteY27" fmla="*/ 2165703 h 2529944"/>
              <a:gd name="connsiteX28" fmla="*/ 512227 w 3835451"/>
              <a:gd name="connsiteY28" fmla="*/ 2067246 h 2529944"/>
              <a:gd name="connsiteX29" fmla="*/ 517962 w 3835451"/>
              <a:gd name="connsiteY29" fmla="*/ 1770108 h 2529944"/>
              <a:gd name="connsiteX30" fmla="*/ 225787 w 3835451"/>
              <a:gd name="connsiteY30" fmla="*/ 2323594 h 2529944"/>
              <a:gd name="connsiteX31" fmla="*/ 217490 w 3835451"/>
              <a:gd name="connsiteY31" fmla="*/ 1841120 h 2529944"/>
              <a:gd name="connsiteX32" fmla="*/ 190947 w 3835451"/>
              <a:gd name="connsiteY32" fmla="*/ 1161364 h 2529944"/>
              <a:gd name="connsiteX33" fmla="*/ 176766 w 3835451"/>
              <a:gd name="connsiteY33" fmla="*/ 326511 h 2529944"/>
              <a:gd name="connsiteX34" fmla="*/ 1324302 w 3835451"/>
              <a:gd name="connsiteY34" fmla="*/ 314047 h 2529944"/>
              <a:gd name="connsiteX0" fmla="*/ 1324302 w 3835451"/>
              <a:gd name="connsiteY0" fmla="*/ 314047 h 2529944"/>
              <a:gd name="connsiteX1" fmla="*/ 1317720 w 3835451"/>
              <a:gd name="connsiteY1" fmla="*/ 0 h 2529944"/>
              <a:gd name="connsiteX2" fmla="*/ 2828378 w 3835451"/>
              <a:gd name="connsiteY2" fmla="*/ 9052 h 2529944"/>
              <a:gd name="connsiteX3" fmla="*/ 2919421 w 3835451"/>
              <a:gd name="connsiteY3" fmla="*/ 303363 h 2529944"/>
              <a:gd name="connsiteX4" fmla="*/ 3769503 w 3835451"/>
              <a:gd name="connsiteY4" fmla="*/ 325213 h 2529944"/>
              <a:gd name="connsiteX5" fmla="*/ 3784191 w 3835451"/>
              <a:gd name="connsiteY5" fmla="*/ 1925165 h 2529944"/>
              <a:gd name="connsiteX6" fmla="*/ 3644689 w 3835451"/>
              <a:gd name="connsiteY6" fmla="*/ 2248197 h 2529944"/>
              <a:gd name="connsiteX7" fmla="*/ 3692428 w 3835451"/>
              <a:gd name="connsiteY7" fmla="*/ 2474388 h 2529944"/>
              <a:gd name="connsiteX8" fmla="*/ 3644686 w 3835451"/>
              <a:gd name="connsiteY8" fmla="*/ 2519625 h 2529944"/>
              <a:gd name="connsiteX9" fmla="*/ 3453730 w 3835451"/>
              <a:gd name="connsiteY9" fmla="*/ 2451768 h 2529944"/>
              <a:gd name="connsiteX10" fmla="*/ 3552881 w 3835451"/>
              <a:gd name="connsiteY10" fmla="*/ 2233119 h 2529944"/>
              <a:gd name="connsiteX11" fmla="*/ 3505141 w 3835451"/>
              <a:gd name="connsiteY11" fmla="*/ 2010700 h 2529944"/>
              <a:gd name="connsiteX12" fmla="*/ 3364351 w 3835451"/>
              <a:gd name="connsiteY12" fmla="*/ 1692711 h 2529944"/>
              <a:gd name="connsiteX13" fmla="*/ 3186190 w 3835451"/>
              <a:gd name="connsiteY13" fmla="*/ 1805468 h 2529944"/>
              <a:gd name="connsiteX14" fmla="*/ 3222377 w 3835451"/>
              <a:gd name="connsiteY14" fmla="*/ 2082325 h 2529944"/>
              <a:gd name="connsiteX15" fmla="*/ 3157465 w 3835451"/>
              <a:gd name="connsiteY15" fmla="*/ 2197603 h 2529944"/>
              <a:gd name="connsiteX16" fmla="*/ 3031845 w 3835451"/>
              <a:gd name="connsiteY16" fmla="*/ 2236349 h 2529944"/>
              <a:gd name="connsiteX17" fmla="*/ 3071812 w 3835451"/>
              <a:gd name="connsiteY17" fmla="*/ 2346214 h 2529944"/>
              <a:gd name="connsiteX18" fmla="*/ 3192998 w 3835451"/>
              <a:gd name="connsiteY18" fmla="*/ 2451768 h 2529944"/>
              <a:gd name="connsiteX19" fmla="*/ 3218585 w 3835451"/>
              <a:gd name="connsiteY19" fmla="*/ 2526659 h 2529944"/>
              <a:gd name="connsiteX20" fmla="*/ 1276307 w 3835451"/>
              <a:gd name="connsiteY20" fmla="*/ 2515969 h 2529944"/>
              <a:gd name="connsiteX21" fmla="*/ 1248892 w 3835451"/>
              <a:gd name="connsiteY21" fmla="*/ 2280999 h 2529944"/>
              <a:gd name="connsiteX22" fmla="*/ 1090549 w 3835451"/>
              <a:gd name="connsiteY22" fmla="*/ 2194567 h 2529944"/>
              <a:gd name="connsiteX23" fmla="*/ 1019458 w 3835451"/>
              <a:gd name="connsiteY23" fmla="*/ 2514551 h 2529944"/>
              <a:gd name="connsiteX24" fmla="*/ 633768 w 3835451"/>
              <a:gd name="connsiteY24" fmla="*/ 2517067 h 2529944"/>
              <a:gd name="connsiteX25" fmla="*/ 611379 w 3835451"/>
              <a:gd name="connsiteY25" fmla="*/ 2398991 h 2529944"/>
              <a:gd name="connsiteX26" fmla="*/ 749308 w 3835451"/>
              <a:gd name="connsiteY26" fmla="*/ 2188739 h 2529944"/>
              <a:gd name="connsiteX27" fmla="*/ 644276 w 3835451"/>
              <a:gd name="connsiteY27" fmla="*/ 2165703 h 2529944"/>
              <a:gd name="connsiteX28" fmla="*/ 512227 w 3835451"/>
              <a:gd name="connsiteY28" fmla="*/ 2067246 h 2529944"/>
              <a:gd name="connsiteX29" fmla="*/ 517962 w 3835451"/>
              <a:gd name="connsiteY29" fmla="*/ 1770108 h 2529944"/>
              <a:gd name="connsiteX30" fmla="*/ 225787 w 3835451"/>
              <a:gd name="connsiteY30" fmla="*/ 2323594 h 2529944"/>
              <a:gd name="connsiteX31" fmla="*/ 217490 w 3835451"/>
              <a:gd name="connsiteY31" fmla="*/ 1841120 h 2529944"/>
              <a:gd name="connsiteX32" fmla="*/ 209309 w 3835451"/>
              <a:gd name="connsiteY32" fmla="*/ 1165134 h 2529944"/>
              <a:gd name="connsiteX33" fmla="*/ 176766 w 3835451"/>
              <a:gd name="connsiteY33" fmla="*/ 326511 h 2529944"/>
              <a:gd name="connsiteX34" fmla="*/ 1324302 w 3835451"/>
              <a:gd name="connsiteY34" fmla="*/ 314047 h 2529944"/>
              <a:gd name="connsiteX0" fmla="*/ 1316005 w 3827154"/>
              <a:gd name="connsiteY0" fmla="*/ 314047 h 2529944"/>
              <a:gd name="connsiteX1" fmla="*/ 1309423 w 3827154"/>
              <a:gd name="connsiteY1" fmla="*/ 0 h 2529944"/>
              <a:gd name="connsiteX2" fmla="*/ 2820081 w 3827154"/>
              <a:gd name="connsiteY2" fmla="*/ 9052 h 2529944"/>
              <a:gd name="connsiteX3" fmla="*/ 2911124 w 3827154"/>
              <a:gd name="connsiteY3" fmla="*/ 303363 h 2529944"/>
              <a:gd name="connsiteX4" fmla="*/ 3761206 w 3827154"/>
              <a:gd name="connsiteY4" fmla="*/ 325213 h 2529944"/>
              <a:gd name="connsiteX5" fmla="*/ 3775894 w 3827154"/>
              <a:gd name="connsiteY5" fmla="*/ 1925165 h 2529944"/>
              <a:gd name="connsiteX6" fmla="*/ 3636392 w 3827154"/>
              <a:gd name="connsiteY6" fmla="*/ 2248197 h 2529944"/>
              <a:gd name="connsiteX7" fmla="*/ 3684131 w 3827154"/>
              <a:gd name="connsiteY7" fmla="*/ 2474388 h 2529944"/>
              <a:gd name="connsiteX8" fmla="*/ 3636389 w 3827154"/>
              <a:gd name="connsiteY8" fmla="*/ 2519625 h 2529944"/>
              <a:gd name="connsiteX9" fmla="*/ 3445433 w 3827154"/>
              <a:gd name="connsiteY9" fmla="*/ 2451768 h 2529944"/>
              <a:gd name="connsiteX10" fmla="*/ 3544584 w 3827154"/>
              <a:gd name="connsiteY10" fmla="*/ 2233119 h 2529944"/>
              <a:gd name="connsiteX11" fmla="*/ 3496844 w 3827154"/>
              <a:gd name="connsiteY11" fmla="*/ 2010700 h 2529944"/>
              <a:gd name="connsiteX12" fmla="*/ 3356054 w 3827154"/>
              <a:gd name="connsiteY12" fmla="*/ 1692711 h 2529944"/>
              <a:gd name="connsiteX13" fmla="*/ 3177893 w 3827154"/>
              <a:gd name="connsiteY13" fmla="*/ 1805468 h 2529944"/>
              <a:gd name="connsiteX14" fmla="*/ 3214080 w 3827154"/>
              <a:gd name="connsiteY14" fmla="*/ 2082325 h 2529944"/>
              <a:gd name="connsiteX15" fmla="*/ 3149168 w 3827154"/>
              <a:gd name="connsiteY15" fmla="*/ 2197603 h 2529944"/>
              <a:gd name="connsiteX16" fmla="*/ 3023548 w 3827154"/>
              <a:gd name="connsiteY16" fmla="*/ 2236349 h 2529944"/>
              <a:gd name="connsiteX17" fmla="*/ 3063515 w 3827154"/>
              <a:gd name="connsiteY17" fmla="*/ 2346214 h 2529944"/>
              <a:gd name="connsiteX18" fmla="*/ 3184701 w 3827154"/>
              <a:gd name="connsiteY18" fmla="*/ 2451768 h 2529944"/>
              <a:gd name="connsiteX19" fmla="*/ 3210288 w 3827154"/>
              <a:gd name="connsiteY19" fmla="*/ 2526659 h 2529944"/>
              <a:gd name="connsiteX20" fmla="*/ 1268010 w 3827154"/>
              <a:gd name="connsiteY20" fmla="*/ 2515969 h 2529944"/>
              <a:gd name="connsiteX21" fmla="*/ 1240595 w 3827154"/>
              <a:gd name="connsiteY21" fmla="*/ 2280999 h 2529944"/>
              <a:gd name="connsiteX22" fmla="*/ 1082252 w 3827154"/>
              <a:gd name="connsiteY22" fmla="*/ 2194567 h 2529944"/>
              <a:gd name="connsiteX23" fmla="*/ 1011161 w 3827154"/>
              <a:gd name="connsiteY23" fmla="*/ 2514551 h 2529944"/>
              <a:gd name="connsiteX24" fmla="*/ 625471 w 3827154"/>
              <a:gd name="connsiteY24" fmla="*/ 2517067 h 2529944"/>
              <a:gd name="connsiteX25" fmla="*/ 603082 w 3827154"/>
              <a:gd name="connsiteY25" fmla="*/ 2398991 h 2529944"/>
              <a:gd name="connsiteX26" fmla="*/ 741011 w 3827154"/>
              <a:gd name="connsiteY26" fmla="*/ 2188739 h 2529944"/>
              <a:gd name="connsiteX27" fmla="*/ 635979 w 3827154"/>
              <a:gd name="connsiteY27" fmla="*/ 2165703 h 2529944"/>
              <a:gd name="connsiteX28" fmla="*/ 503930 w 3827154"/>
              <a:gd name="connsiteY28" fmla="*/ 2067246 h 2529944"/>
              <a:gd name="connsiteX29" fmla="*/ 509665 w 3827154"/>
              <a:gd name="connsiteY29" fmla="*/ 1770108 h 2529944"/>
              <a:gd name="connsiteX30" fmla="*/ 217490 w 3827154"/>
              <a:gd name="connsiteY30" fmla="*/ 2323594 h 2529944"/>
              <a:gd name="connsiteX31" fmla="*/ 227554 w 3827154"/>
              <a:gd name="connsiteY31" fmla="*/ 1833580 h 2529944"/>
              <a:gd name="connsiteX32" fmla="*/ 201012 w 3827154"/>
              <a:gd name="connsiteY32" fmla="*/ 1165134 h 2529944"/>
              <a:gd name="connsiteX33" fmla="*/ 168469 w 3827154"/>
              <a:gd name="connsiteY33" fmla="*/ 326511 h 2529944"/>
              <a:gd name="connsiteX34" fmla="*/ 1316005 w 3827154"/>
              <a:gd name="connsiteY34" fmla="*/ 314047 h 2529944"/>
              <a:gd name="connsiteX0" fmla="*/ 1328862 w 3840011"/>
              <a:gd name="connsiteY0" fmla="*/ 314047 h 2529944"/>
              <a:gd name="connsiteX1" fmla="*/ 1322280 w 3840011"/>
              <a:gd name="connsiteY1" fmla="*/ 0 h 2529944"/>
              <a:gd name="connsiteX2" fmla="*/ 2832938 w 3840011"/>
              <a:gd name="connsiteY2" fmla="*/ 9052 h 2529944"/>
              <a:gd name="connsiteX3" fmla="*/ 2923981 w 3840011"/>
              <a:gd name="connsiteY3" fmla="*/ 303363 h 2529944"/>
              <a:gd name="connsiteX4" fmla="*/ 3774063 w 3840011"/>
              <a:gd name="connsiteY4" fmla="*/ 325213 h 2529944"/>
              <a:gd name="connsiteX5" fmla="*/ 3788751 w 3840011"/>
              <a:gd name="connsiteY5" fmla="*/ 1925165 h 2529944"/>
              <a:gd name="connsiteX6" fmla="*/ 3649249 w 3840011"/>
              <a:gd name="connsiteY6" fmla="*/ 2248197 h 2529944"/>
              <a:gd name="connsiteX7" fmla="*/ 3696988 w 3840011"/>
              <a:gd name="connsiteY7" fmla="*/ 2474388 h 2529944"/>
              <a:gd name="connsiteX8" fmla="*/ 3649246 w 3840011"/>
              <a:gd name="connsiteY8" fmla="*/ 2519625 h 2529944"/>
              <a:gd name="connsiteX9" fmla="*/ 3458290 w 3840011"/>
              <a:gd name="connsiteY9" fmla="*/ 2451768 h 2529944"/>
              <a:gd name="connsiteX10" fmla="*/ 3557441 w 3840011"/>
              <a:gd name="connsiteY10" fmla="*/ 2233119 h 2529944"/>
              <a:gd name="connsiteX11" fmla="*/ 3509701 w 3840011"/>
              <a:gd name="connsiteY11" fmla="*/ 2010700 h 2529944"/>
              <a:gd name="connsiteX12" fmla="*/ 3368911 w 3840011"/>
              <a:gd name="connsiteY12" fmla="*/ 1692711 h 2529944"/>
              <a:gd name="connsiteX13" fmla="*/ 3190750 w 3840011"/>
              <a:gd name="connsiteY13" fmla="*/ 1805468 h 2529944"/>
              <a:gd name="connsiteX14" fmla="*/ 3226937 w 3840011"/>
              <a:gd name="connsiteY14" fmla="*/ 2082325 h 2529944"/>
              <a:gd name="connsiteX15" fmla="*/ 3162025 w 3840011"/>
              <a:gd name="connsiteY15" fmla="*/ 2197603 h 2529944"/>
              <a:gd name="connsiteX16" fmla="*/ 3036405 w 3840011"/>
              <a:gd name="connsiteY16" fmla="*/ 2236349 h 2529944"/>
              <a:gd name="connsiteX17" fmla="*/ 3076372 w 3840011"/>
              <a:gd name="connsiteY17" fmla="*/ 2346214 h 2529944"/>
              <a:gd name="connsiteX18" fmla="*/ 3197558 w 3840011"/>
              <a:gd name="connsiteY18" fmla="*/ 2451768 h 2529944"/>
              <a:gd name="connsiteX19" fmla="*/ 3223145 w 3840011"/>
              <a:gd name="connsiteY19" fmla="*/ 2526659 h 2529944"/>
              <a:gd name="connsiteX20" fmla="*/ 1280867 w 3840011"/>
              <a:gd name="connsiteY20" fmla="*/ 2515969 h 2529944"/>
              <a:gd name="connsiteX21" fmla="*/ 1253452 w 3840011"/>
              <a:gd name="connsiteY21" fmla="*/ 2280999 h 2529944"/>
              <a:gd name="connsiteX22" fmla="*/ 1095109 w 3840011"/>
              <a:gd name="connsiteY22" fmla="*/ 2194567 h 2529944"/>
              <a:gd name="connsiteX23" fmla="*/ 1024018 w 3840011"/>
              <a:gd name="connsiteY23" fmla="*/ 2514551 h 2529944"/>
              <a:gd name="connsiteX24" fmla="*/ 638328 w 3840011"/>
              <a:gd name="connsiteY24" fmla="*/ 2517067 h 2529944"/>
              <a:gd name="connsiteX25" fmla="*/ 615939 w 3840011"/>
              <a:gd name="connsiteY25" fmla="*/ 2398991 h 2529944"/>
              <a:gd name="connsiteX26" fmla="*/ 753868 w 3840011"/>
              <a:gd name="connsiteY26" fmla="*/ 2188739 h 2529944"/>
              <a:gd name="connsiteX27" fmla="*/ 648836 w 3840011"/>
              <a:gd name="connsiteY27" fmla="*/ 2165703 h 2529944"/>
              <a:gd name="connsiteX28" fmla="*/ 516787 w 3840011"/>
              <a:gd name="connsiteY28" fmla="*/ 2067246 h 2529944"/>
              <a:gd name="connsiteX29" fmla="*/ 522522 w 3840011"/>
              <a:gd name="connsiteY29" fmla="*/ 1770108 h 2529944"/>
              <a:gd name="connsiteX30" fmla="*/ 230347 w 3840011"/>
              <a:gd name="connsiteY30" fmla="*/ 2323594 h 2529944"/>
              <a:gd name="connsiteX31" fmla="*/ 240411 w 3840011"/>
              <a:gd name="connsiteY31" fmla="*/ 1833580 h 2529944"/>
              <a:gd name="connsiteX32" fmla="*/ 213869 w 3840011"/>
              <a:gd name="connsiteY32" fmla="*/ 1165134 h 2529944"/>
              <a:gd name="connsiteX33" fmla="*/ 181326 w 3840011"/>
              <a:gd name="connsiteY33" fmla="*/ 326511 h 2529944"/>
              <a:gd name="connsiteX34" fmla="*/ 1328862 w 3840011"/>
              <a:gd name="connsiteY34" fmla="*/ 314047 h 2529944"/>
              <a:gd name="connsiteX0" fmla="*/ 1328862 w 3840011"/>
              <a:gd name="connsiteY0" fmla="*/ 314047 h 2529944"/>
              <a:gd name="connsiteX1" fmla="*/ 1322280 w 3840011"/>
              <a:gd name="connsiteY1" fmla="*/ 0 h 2529944"/>
              <a:gd name="connsiteX2" fmla="*/ 2832938 w 3840011"/>
              <a:gd name="connsiteY2" fmla="*/ 9052 h 2529944"/>
              <a:gd name="connsiteX3" fmla="*/ 2923981 w 3840011"/>
              <a:gd name="connsiteY3" fmla="*/ 303363 h 2529944"/>
              <a:gd name="connsiteX4" fmla="*/ 3774063 w 3840011"/>
              <a:gd name="connsiteY4" fmla="*/ 325213 h 2529944"/>
              <a:gd name="connsiteX5" fmla="*/ 3788751 w 3840011"/>
              <a:gd name="connsiteY5" fmla="*/ 1925165 h 2529944"/>
              <a:gd name="connsiteX6" fmla="*/ 3649249 w 3840011"/>
              <a:gd name="connsiteY6" fmla="*/ 2248197 h 2529944"/>
              <a:gd name="connsiteX7" fmla="*/ 3696988 w 3840011"/>
              <a:gd name="connsiteY7" fmla="*/ 2474388 h 2529944"/>
              <a:gd name="connsiteX8" fmla="*/ 3649246 w 3840011"/>
              <a:gd name="connsiteY8" fmla="*/ 2519625 h 2529944"/>
              <a:gd name="connsiteX9" fmla="*/ 3458290 w 3840011"/>
              <a:gd name="connsiteY9" fmla="*/ 2451768 h 2529944"/>
              <a:gd name="connsiteX10" fmla="*/ 3557441 w 3840011"/>
              <a:gd name="connsiteY10" fmla="*/ 2233119 h 2529944"/>
              <a:gd name="connsiteX11" fmla="*/ 3509701 w 3840011"/>
              <a:gd name="connsiteY11" fmla="*/ 2010700 h 2529944"/>
              <a:gd name="connsiteX12" fmla="*/ 3368911 w 3840011"/>
              <a:gd name="connsiteY12" fmla="*/ 1692711 h 2529944"/>
              <a:gd name="connsiteX13" fmla="*/ 3190750 w 3840011"/>
              <a:gd name="connsiteY13" fmla="*/ 1805468 h 2529944"/>
              <a:gd name="connsiteX14" fmla="*/ 3226937 w 3840011"/>
              <a:gd name="connsiteY14" fmla="*/ 2082325 h 2529944"/>
              <a:gd name="connsiteX15" fmla="*/ 3162025 w 3840011"/>
              <a:gd name="connsiteY15" fmla="*/ 2197603 h 2529944"/>
              <a:gd name="connsiteX16" fmla="*/ 3036405 w 3840011"/>
              <a:gd name="connsiteY16" fmla="*/ 2236349 h 2529944"/>
              <a:gd name="connsiteX17" fmla="*/ 3076372 w 3840011"/>
              <a:gd name="connsiteY17" fmla="*/ 2346214 h 2529944"/>
              <a:gd name="connsiteX18" fmla="*/ 3197558 w 3840011"/>
              <a:gd name="connsiteY18" fmla="*/ 2451768 h 2529944"/>
              <a:gd name="connsiteX19" fmla="*/ 3223145 w 3840011"/>
              <a:gd name="connsiteY19" fmla="*/ 2526659 h 2529944"/>
              <a:gd name="connsiteX20" fmla="*/ 1280867 w 3840011"/>
              <a:gd name="connsiteY20" fmla="*/ 2515969 h 2529944"/>
              <a:gd name="connsiteX21" fmla="*/ 1253452 w 3840011"/>
              <a:gd name="connsiteY21" fmla="*/ 2280999 h 2529944"/>
              <a:gd name="connsiteX22" fmla="*/ 1095109 w 3840011"/>
              <a:gd name="connsiteY22" fmla="*/ 2194567 h 2529944"/>
              <a:gd name="connsiteX23" fmla="*/ 1024018 w 3840011"/>
              <a:gd name="connsiteY23" fmla="*/ 2514551 h 2529944"/>
              <a:gd name="connsiteX24" fmla="*/ 638328 w 3840011"/>
              <a:gd name="connsiteY24" fmla="*/ 2517067 h 2529944"/>
              <a:gd name="connsiteX25" fmla="*/ 615939 w 3840011"/>
              <a:gd name="connsiteY25" fmla="*/ 2398991 h 2529944"/>
              <a:gd name="connsiteX26" fmla="*/ 753868 w 3840011"/>
              <a:gd name="connsiteY26" fmla="*/ 2188739 h 2529944"/>
              <a:gd name="connsiteX27" fmla="*/ 648836 w 3840011"/>
              <a:gd name="connsiteY27" fmla="*/ 2165703 h 2529944"/>
              <a:gd name="connsiteX28" fmla="*/ 516787 w 3840011"/>
              <a:gd name="connsiteY28" fmla="*/ 2067246 h 2529944"/>
              <a:gd name="connsiteX29" fmla="*/ 522522 w 3840011"/>
              <a:gd name="connsiteY29" fmla="*/ 1770108 h 2529944"/>
              <a:gd name="connsiteX30" fmla="*/ 289105 w 3840011"/>
              <a:gd name="connsiteY30" fmla="*/ 2074785 h 2529944"/>
              <a:gd name="connsiteX31" fmla="*/ 230347 w 3840011"/>
              <a:gd name="connsiteY31" fmla="*/ 2323594 h 2529944"/>
              <a:gd name="connsiteX32" fmla="*/ 240411 w 3840011"/>
              <a:gd name="connsiteY32" fmla="*/ 1833580 h 2529944"/>
              <a:gd name="connsiteX33" fmla="*/ 213869 w 3840011"/>
              <a:gd name="connsiteY33" fmla="*/ 1165134 h 2529944"/>
              <a:gd name="connsiteX34" fmla="*/ 181326 w 3840011"/>
              <a:gd name="connsiteY34" fmla="*/ 326511 h 2529944"/>
              <a:gd name="connsiteX35" fmla="*/ 1328862 w 3840011"/>
              <a:gd name="connsiteY35" fmla="*/ 314047 h 2529944"/>
              <a:gd name="connsiteX0" fmla="*/ 1328862 w 3840011"/>
              <a:gd name="connsiteY0" fmla="*/ 314047 h 2529944"/>
              <a:gd name="connsiteX1" fmla="*/ 1322280 w 3840011"/>
              <a:gd name="connsiteY1" fmla="*/ 0 h 2529944"/>
              <a:gd name="connsiteX2" fmla="*/ 2832938 w 3840011"/>
              <a:gd name="connsiteY2" fmla="*/ 9052 h 2529944"/>
              <a:gd name="connsiteX3" fmla="*/ 2923981 w 3840011"/>
              <a:gd name="connsiteY3" fmla="*/ 303363 h 2529944"/>
              <a:gd name="connsiteX4" fmla="*/ 3774063 w 3840011"/>
              <a:gd name="connsiteY4" fmla="*/ 325213 h 2529944"/>
              <a:gd name="connsiteX5" fmla="*/ 3788751 w 3840011"/>
              <a:gd name="connsiteY5" fmla="*/ 1925165 h 2529944"/>
              <a:gd name="connsiteX6" fmla="*/ 3649249 w 3840011"/>
              <a:gd name="connsiteY6" fmla="*/ 2248197 h 2529944"/>
              <a:gd name="connsiteX7" fmla="*/ 3696988 w 3840011"/>
              <a:gd name="connsiteY7" fmla="*/ 2474388 h 2529944"/>
              <a:gd name="connsiteX8" fmla="*/ 3649246 w 3840011"/>
              <a:gd name="connsiteY8" fmla="*/ 2519625 h 2529944"/>
              <a:gd name="connsiteX9" fmla="*/ 3458290 w 3840011"/>
              <a:gd name="connsiteY9" fmla="*/ 2451768 h 2529944"/>
              <a:gd name="connsiteX10" fmla="*/ 3557441 w 3840011"/>
              <a:gd name="connsiteY10" fmla="*/ 2233119 h 2529944"/>
              <a:gd name="connsiteX11" fmla="*/ 3509701 w 3840011"/>
              <a:gd name="connsiteY11" fmla="*/ 2010700 h 2529944"/>
              <a:gd name="connsiteX12" fmla="*/ 3368911 w 3840011"/>
              <a:gd name="connsiteY12" fmla="*/ 1692711 h 2529944"/>
              <a:gd name="connsiteX13" fmla="*/ 3190750 w 3840011"/>
              <a:gd name="connsiteY13" fmla="*/ 1805468 h 2529944"/>
              <a:gd name="connsiteX14" fmla="*/ 3226937 w 3840011"/>
              <a:gd name="connsiteY14" fmla="*/ 2082325 h 2529944"/>
              <a:gd name="connsiteX15" fmla="*/ 3162025 w 3840011"/>
              <a:gd name="connsiteY15" fmla="*/ 2197603 h 2529944"/>
              <a:gd name="connsiteX16" fmla="*/ 3036405 w 3840011"/>
              <a:gd name="connsiteY16" fmla="*/ 2236349 h 2529944"/>
              <a:gd name="connsiteX17" fmla="*/ 3076372 w 3840011"/>
              <a:gd name="connsiteY17" fmla="*/ 2346214 h 2529944"/>
              <a:gd name="connsiteX18" fmla="*/ 3197558 w 3840011"/>
              <a:gd name="connsiteY18" fmla="*/ 2451768 h 2529944"/>
              <a:gd name="connsiteX19" fmla="*/ 3223145 w 3840011"/>
              <a:gd name="connsiteY19" fmla="*/ 2526659 h 2529944"/>
              <a:gd name="connsiteX20" fmla="*/ 1280867 w 3840011"/>
              <a:gd name="connsiteY20" fmla="*/ 2515969 h 2529944"/>
              <a:gd name="connsiteX21" fmla="*/ 1253452 w 3840011"/>
              <a:gd name="connsiteY21" fmla="*/ 2280999 h 2529944"/>
              <a:gd name="connsiteX22" fmla="*/ 1095109 w 3840011"/>
              <a:gd name="connsiteY22" fmla="*/ 2194567 h 2529944"/>
              <a:gd name="connsiteX23" fmla="*/ 1024018 w 3840011"/>
              <a:gd name="connsiteY23" fmla="*/ 2514551 h 2529944"/>
              <a:gd name="connsiteX24" fmla="*/ 638328 w 3840011"/>
              <a:gd name="connsiteY24" fmla="*/ 2517067 h 2529944"/>
              <a:gd name="connsiteX25" fmla="*/ 615939 w 3840011"/>
              <a:gd name="connsiteY25" fmla="*/ 2398991 h 2529944"/>
              <a:gd name="connsiteX26" fmla="*/ 753868 w 3840011"/>
              <a:gd name="connsiteY26" fmla="*/ 2188739 h 2529944"/>
              <a:gd name="connsiteX27" fmla="*/ 648836 w 3840011"/>
              <a:gd name="connsiteY27" fmla="*/ 2165703 h 2529944"/>
              <a:gd name="connsiteX28" fmla="*/ 516787 w 3840011"/>
              <a:gd name="connsiteY28" fmla="*/ 2067246 h 2529944"/>
              <a:gd name="connsiteX29" fmla="*/ 522522 w 3840011"/>
              <a:gd name="connsiteY29" fmla="*/ 1770108 h 2529944"/>
              <a:gd name="connsiteX30" fmla="*/ 289105 w 3840011"/>
              <a:gd name="connsiteY30" fmla="*/ 2074785 h 2529944"/>
              <a:gd name="connsiteX31" fmla="*/ 230347 w 3840011"/>
              <a:gd name="connsiteY31" fmla="*/ 2323594 h 2529944"/>
              <a:gd name="connsiteX32" fmla="*/ 240411 w 3840011"/>
              <a:gd name="connsiteY32" fmla="*/ 1833580 h 2529944"/>
              <a:gd name="connsiteX33" fmla="*/ 213869 w 3840011"/>
              <a:gd name="connsiteY33" fmla="*/ 1165134 h 2529944"/>
              <a:gd name="connsiteX34" fmla="*/ 181326 w 3840011"/>
              <a:gd name="connsiteY34" fmla="*/ 326511 h 2529944"/>
              <a:gd name="connsiteX35" fmla="*/ 1328862 w 3840011"/>
              <a:gd name="connsiteY35" fmla="*/ 314047 h 2529944"/>
              <a:gd name="connsiteX0" fmla="*/ 1328862 w 3840011"/>
              <a:gd name="connsiteY0" fmla="*/ 314047 h 2529944"/>
              <a:gd name="connsiteX1" fmla="*/ 1322280 w 3840011"/>
              <a:gd name="connsiteY1" fmla="*/ 0 h 2529944"/>
              <a:gd name="connsiteX2" fmla="*/ 2832938 w 3840011"/>
              <a:gd name="connsiteY2" fmla="*/ 9052 h 2529944"/>
              <a:gd name="connsiteX3" fmla="*/ 2923981 w 3840011"/>
              <a:gd name="connsiteY3" fmla="*/ 303363 h 2529944"/>
              <a:gd name="connsiteX4" fmla="*/ 3774063 w 3840011"/>
              <a:gd name="connsiteY4" fmla="*/ 325213 h 2529944"/>
              <a:gd name="connsiteX5" fmla="*/ 3788751 w 3840011"/>
              <a:gd name="connsiteY5" fmla="*/ 1925165 h 2529944"/>
              <a:gd name="connsiteX6" fmla="*/ 3649249 w 3840011"/>
              <a:gd name="connsiteY6" fmla="*/ 2248197 h 2529944"/>
              <a:gd name="connsiteX7" fmla="*/ 3696988 w 3840011"/>
              <a:gd name="connsiteY7" fmla="*/ 2474388 h 2529944"/>
              <a:gd name="connsiteX8" fmla="*/ 3649246 w 3840011"/>
              <a:gd name="connsiteY8" fmla="*/ 2519625 h 2529944"/>
              <a:gd name="connsiteX9" fmla="*/ 3458290 w 3840011"/>
              <a:gd name="connsiteY9" fmla="*/ 2451768 h 2529944"/>
              <a:gd name="connsiteX10" fmla="*/ 3557441 w 3840011"/>
              <a:gd name="connsiteY10" fmla="*/ 2233119 h 2529944"/>
              <a:gd name="connsiteX11" fmla="*/ 3509701 w 3840011"/>
              <a:gd name="connsiteY11" fmla="*/ 2010700 h 2529944"/>
              <a:gd name="connsiteX12" fmla="*/ 3368911 w 3840011"/>
              <a:gd name="connsiteY12" fmla="*/ 1692711 h 2529944"/>
              <a:gd name="connsiteX13" fmla="*/ 3190750 w 3840011"/>
              <a:gd name="connsiteY13" fmla="*/ 1805468 h 2529944"/>
              <a:gd name="connsiteX14" fmla="*/ 3226937 w 3840011"/>
              <a:gd name="connsiteY14" fmla="*/ 2082325 h 2529944"/>
              <a:gd name="connsiteX15" fmla="*/ 3162025 w 3840011"/>
              <a:gd name="connsiteY15" fmla="*/ 2197603 h 2529944"/>
              <a:gd name="connsiteX16" fmla="*/ 3036405 w 3840011"/>
              <a:gd name="connsiteY16" fmla="*/ 2236349 h 2529944"/>
              <a:gd name="connsiteX17" fmla="*/ 3076372 w 3840011"/>
              <a:gd name="connsiteY17" fmla="*/ 2346214 h 2529944"/>
              <a:gd name="connsiteX18" fmla="*/ 3197558 w 3840011"/>
              <a:gd name="connsiteY18" fmla="*/ 2451768 h 2529944"/>
              <a:gd name="connsiteX19" fmla="*/ 3223145 w 3840011"/>
              <a:gd name="connsiteY19" fmla="*/ 2526659 h 2529944"/>
              <a:gd name="connsiteX20" fmla="*/ 1280867 w 3840011"/>
              <a:gd name="connsiteY20" fmla="*/ 2515969 h 2529944"/>
              <a:gd name="connsiteX21" fmla="*/ 1253452 w 3840011"/>
              <a:gd name="connsiteY21" fmla="*/ 2280999 h 2529944"/>
              <a:gd name="connsiteX22" fmla="*/ 1095109 w 3840011"/>
              <a:gd name="connsiteY22" fmla="*/ 2194567 h 2529944"/>
              <a:gd name="connsiteX23" fmla="*/ 1024018 w 3840011"/>
              <a:gd name="connsiteY23" fmla="*/ 2514551 h 2529944"/>
              <a:gd name="connsiteX24" fmla="*/ 638328 w 3840011"/>
              <a:gd name="connsiteY24" fmla="*/ 2517067 h 2529944"/>
              <a:gd name="connsiteX25" fmla="*/ 615939 w 3840011"/>
              <a:gd name="connsiteY25" fmla="*/ 2398991 h 2529944"/>
              <a:gd name="connsiteX26" fmla="*/ 753868 w 3840011"/>
              <a:gd name="connsiteY26" fmla="*/ 2188739 h 2529944"/>
              <a:gd name="connsiteX27" fmla="*/ 648836 w 3840011"/>
              <a:gd name="connsiteY27" fmla="*/ 2165703 h 2529944"/>
              <a:gd name="connsiteX28" fmla="*/ 516787 w 3840011"/>
              <a:gd name="connsiteY28" fmla="*/ 2067246 h 2529944"/>
              <a:gd name="connsiteX29" fmla="*/ 522522 w 3840011"/>
              <a:gd name="connsiteY29" fmla="*/ 1770108 h 2529944"/>
              <a:gd name="connsiteX30" fmla="*/ 289105 w 3840011"/>
              <a:gd name="connsiteY30" fmla="*/ 2074785 h 2529944"/>
              <a:gd name="connsiteX31" fmla="*/ 230347 w 3840011"/>
              <a:gd name="connsiteY31" fmla="*/ 2323594 h 2529944"/>
              <a:gd name="connsiteX32" fmla="*/ 240411 w 3840011"/>
              <a:gd name="connsiteY32" fmla="*/ 1833580 h 2529944"/>
              <a:gd name="connsiteX33" fmla="*/ 213869 w 3840011"/>
              <a:gd name="connsiteY33" fmla="*/ 1165134 h 2529944"/>
              <a:gd name="connsiteX34" fmla="*/ 181326 w 3840011"/>
              <a:gd name="connsiteY34" fmla="*/ 326511 h 2529944"/>
              <a:gd name="connsiteX35" fmla="*/ 1328862 w 3840011"/>
              <a:gd name="connsiteY35" fmla="*/ 314047 h 2529944"/>
              <a:gd name="connsiteX0" fmla="*/ 1328862 w 3840011"/>
              <a:gd name="connsiteY0" fmla="*/ 314047 h 2529944"/>
              <a:gd name="connsiteX1" fmla="*/ 1322280 w 3840011"/>
              <a:gd name="connsiteY1" fmla="*/ 0 h 2529944"/>
              <a:gd name="connsiteX2" fmla="*/ 2832938 w 3840011"/>
              <a:gd name="connsiteY2" fmla="*/ 9052 h 2529944"/>
              <a:gd name="connsiteX3" fmla="*/ 2923981 w 3840011"/>
              <a:gd name="connsiteY3" fmla="*/ 303363 h 2529944"/>
              <a:gd name="connsiteX4" fmla="*/ 3774063 w 3840011"/>
              <a:gd name="connsiteY4" fmla="*/ 325213 h 2529944"/>
              <a:gd name="connsiteX5" fmla="*/ 3788751 w 3840011"/>
              <a:gd name="connsiteY5" fmla="*/ 1925165 h 2529944"/>
              <a:gd name="connsiteX6" fmla="*/ 3649249 w 3840011"/>
              <a:gd name="connsiteY6" fmla="*/ 2248197 h 2529944"/>
              <a:gd name="connsiteX7" fmla="*/ 3696988 w 3840011"/>
              <a:gd name="connsiteY7" fmla="*/ 2474388 h 2529944"/>
              <a:gd name="connsiteX8" fmla="*/ 3649246 w 3840011"/>
              <a:gd name="connsiteY8" fmla="*/ 2519625 h 2529944"/>
              <a:gd name="connsiteX9" fmla="*/ 3458290 w 3840011"/>
              <a:gd name="connsiteY9" fmla="*/ 2451768 h 2529944"/>
              <a:gd name="connsiteX10" fmla="*/ 3557441 w 3840011"/>
              <a:gd name="connsiteY10" fmla="*/ 2233119 h 2529944"/>
              <a:gd name="connsiteX11" fmla="*/ 3509701 w 3840011"/>
              <a:gd name="connsiteY11" fmla="*/ 2010700 h 2529944"/>
              <a:gd name="connsiteX12" fmla="*/ 3368911 w 3840011"/>
              <a:gd name="connsiteY12" fmla="*/ 1692711 h 2529944"/>
              <a:gd name="connsiteX13" fmla="*/ 3190750 w 3840011"/>
              <a:gd name="connsiteY13" fmla="*/ 1805468 h 2529944"/>
              <a:gd name="connsiteX14" fmla="*/ 3226937 w 3840011"/>
              <a:gd name="connsiteY14" fmla="*/ 2082325 h 2529944"/>
              <a:gd name="connsiteX15" fmla="*/ 3162025 w 3840011"/>
              <a:gd name="connsiteY15" fmla="*/ 2197603 h 2529944"/>
              <a:gd name="connsiteX16" fmla="*/ 3036405 w 3840011"/>
              <a:gd name="connsiteY16" fmla="*/ 2236349 h 2529944"/>
              <a:gd name="connsiteX17" fmla="*/ 3076372 w 3840011"/>
              <a:gd name="connsiteY17" fmla="*/ 2346214 h 2529944"/>
              <a:gd name="connsiteX18" fmla="*/ 3197558 w 3840011"/>
              <a:gd name="connsiteY18" fmla="*/ 2451768 h 2529944"/>
              <a:gd name="connsiteX19" fmla="*/ 3223145 w 3840011"/>
              <a:gd name="connsiteY19" fmla="*/ 2526659 h 2529944"/>
              <a:gd name="connsiteX20" fmla="*/ 1280867 w 3840011"/>
              <a:gd name="connsiteY20" fmla="*/ 2515969 h 2529944"/>
              <a:gd name="connsiteX21" fmla="*/ 1253452 w 3840011"/>
              <a:gd name="connsiteY21" fmla="*/ 2280999 h 2529944"/>
              <a:gd name="connsiteX22" fmla="*/ 1095109 w 3840011"/>
              <a:gd name="connsiteY22" fmla="*/ 2194567 h 2529944"/>
              <a:gd name="connsiteX23" fmla="*/ 1024018 w 3840011"/>
              <a:gd name="connsiteY23" fmla="*/ 2514551 h 2529944"/>
              <a:gd name="connsiteX24" fmla="*/ 638328 w 3840011"/>
              <a:gd name="connsiteY24" fmla="*/ 2517067 h 2529944"/>
              <a:gd name="connsiteX25" fmla="*/ 615939 w 3840011"/>
              <a:gd name="connsiteY25" fmla="*/ 2398991 h 2529944"/>
              <a:gd name="connsiteX26" fmla="*/ 753868 w 3840011"/>
              <a:gd name="connsiteY26" fmla="*/ 2188739 h 2529944"/>
              <a:gd name="connsiteX27" fmla="*/ 648836 w 3840011"/>
              <a:gd name="connsiteY27" fmla="*/ 2165703 h 2529944"/>
              <a:gd name="connsiteX28" fmla="*/ 516787 w 3840011"/>
              <a:gd name="connsiteY28" fmla="*/ 2067246 h 2529944"/>
              <a:gd name="connsiteX29" fmla="*/ 522522 w 3840011"/>
              <a:gd name="connsiteY29" fmla="*/ 1770108 h 2529944"/>
              <a:gd name="connsiteX30" fmla="*/ 289105 w 3840011"/>
              <a:gd name="connsiteY30" fmla="*/ 2074785 h 2529944"/>
              <a:gd name="connsiteX31" fmla="*/ 230347 w 3840011"/>
              <a:gd name="connsiteY31" fmla="*/ 2323594 h 2529944"/>
              <a:gd name="connsiteX32" fmla="*/ 240411 w 3840011"/>
              <a:gd name="connsiteY32" fmla="*/ 1833580 h 2529944"/>
              <a:gd name="connsiteX33" fmla="*/ 213869 w 3840011"/>
              <a:gd name="connsiteY33" fmla="*/ 1165134 h 2529944"/>
              <a:gd name="connsiteX34" fmla="*/ 181326 w 3840011"/>
              <a:gd name="connsiteY34" fmla="*/ 326511 h 2529944"/>
              <a:gd name="connsiteX35" fmla="*/ 1328862 w 3840011"/>
              <a:gd name="connsiteY35" fmla="*/ 314047 h 2529944"/>
              <a:gd name="connsiteX0" fmla="*/ 1328862 w 3840011"/>
              <a:gd name="connsiteY0" fmla="*/ 314047 h 2529944"/>
              <a:gd name="connsiteX1" fmla="*/ 1322280 w 3840011"/>
              <a:gd name="connsiteY1" fmla="*/ 0 h 2529944"/>
              <a:gd name="connsiteX2" fmla="*/ 2832938 w 3840011"/>
              <a:gd name="connsiteY2" fmla="*/ 9052 h 2529944"/>
              <a:gd name="connsiteX3" fmla="*/ 2923981 w 3840011"/>
              <a:gd name="connsiteY3" fmla="*/ 303363 h 2529944"/>
              <a:gd name="connsiteX4" fmla="*/ 3774063 w 3840011"/>
              <a:gd name="connsiteY4" fmla="*/ 325213 h 2529944"/>
              <a:gd name="connsiteX5" fmla="*/ 3788751 w 3840011"/>
              <a:gd name="connsiteY5" fmla="*/ 1925165 h 2529944"/>
              <a:gd name="connsiteX6" fmla="*/ 3649249 w 3840011"/>
              <a:gd name="connsiteY6" fmla="*/ 2248197 h 2529944"/>
              <a:gd name="connsiteX7" fmla="*/ 3696988 w 3840011"/>
              <a:gd name="connsiteY7" fmla="*/ 2474388 h 2529944"/>
              <a:gd name="connsiteX8" fmla="*/ 3649246 w 3840011"/>
              <a:gd name="connsiteY8" fmla="*/ 2519625 h 2529944"/>
              <a:gd name="connsiteX9" fmla="*/ 3458290 w 3840011"/>
              <a:gd name="connsiteY9" fmla="*/ 2451768 h 2529944"/>
              <a:gd name="connsiteX10" fmla="*/ 3557441 w 3840011"/>
              <a:gd name="connsiteY10" fmla="*/ 2233119 h 2529944"/>
              <a:gd name="connsiteX11" fmla="*/ 3509701 w 3840011"/>
              <a:gd name="connsiteY11" fmla="*/ 2010700 h 2529944"/>
              <a:gd name="connsiteX12" fmla="*/ 3368911 w 3840011"/>
              <a:gd name="connsiteY12" fmla="*/ 1692711 h 2529944"/>
              <a:gd name="connsiteX13" fmla="*/ 3190750 w 3840011"/>
              <a:gd name="connsiteY13" fmla="*/ 1805468 h 2529944"/>
              <a:gd name="connsiteX14" fmla="*/ 3226937 w 3840011"/>
              <a:gd name="connsiteY14" fmla="*/ 2082325 h 2529944"/>
              <a:gd name="connsiteX15" fmla="*/ 3162025 w 3840011"/>
              <a:gd name="connsiteY15" fmla="*/ 2197603 h 2529944"/>
              <a:gd name="connsiteX16" fmla="*/ 3036405 w 3840011"/>
              <a:gd name="connsiteY16" fmla="*/ 2236349 h 2529944"/>
              <a:gd name="connsiteX17" fmla="*/ 3076372 w 3840011"/>
              <a:gd name="connsiteY17" fmla="*/ 2346214 h 2529944"/>
              <a:gd name="connsiteX18" fmla="*/ 3197558 w 3840011"/>
              <a:gd name="connsiteY18" fmla="*/ 2451768 h 2529944"/>
              <a:gd name="connsiteX19" fmla="*/ 3223145 w 3840011"/>
              <a:gd name="connsiteY19" fmla="*/ 2526659 h 2529944"/>
              <a:gd name="connsiteX20" fmla="*/ 1280867 w 3840011"/>
              <a:gd name="connsiteY20" fmla="*/ 2515969 h 2529944"/>
              <a:gd name="connsiteX21" fmla="*/ 1253452 w 3840011"/>
              <a:gd name="connsiteY21" fmla="*/ 2280999 h 2529944"/>
              <a:gd name="connsiteX22" fmla="*/ 1095109 w 3840011"/>
              <a:gd name="connsiteY22" fmla="*/ 2194567 h 2529944"/>
              <a:gd name="connsiteX23" fmla="*/ 1024018 w 3840011"/>
              <a:gd name="connsiteY23" fmla="*/ 2514551 h 2529944"/>
              <a:gd name="connsiteX24" fmla="*/ 638328 w 3840011"/>
              <a:gd name="connsiteY24" fmla="*/ 2517067 h 2529944"/>
              <a:gd name="connsiteX25" fmla="*/ 615939 w 3840011"/>
              <a:gd name="connsiteY25" fmla="*/ 2398991 h 2529944"/>
              <a:gd name="connsiteX26" fmla="*/ 753868 w 3840011"/>
              <a:gd name="connsiteY26" fmla="*/ 2188739 h 2529944"/>
              <a:gd name="connsiteX27" fmla="*/ 648836 w 3840011"/>
              <a:gd name="connsiteY27" fmla="*/ 2165703 h 2529944"/>
              <a:gd name="connsiteX28" fmla="*/ 516787 w 3840011"/>
              <a:gd name="connsiteY28" fmla="*/ 2067246 h 2529944"/>
              <a:gd name="connsiteX29" fmla="*/ 522522 w 3840011"/>
              <a:gd name="connsiteY29" fmla="*/ 1770108 h 2529944"/>
              <a:gd name="connsiteX30" fmla="*/ 289105 w 3840011"/>
              <a:gd name="connsiteY30" fmla="*/ 2074785 h 2529944"/>
              <a:gd name="connsiteX31" fmla="*/ 230347 w 3840011"/>
              <a:gd name="connsiteY31" fmla="*/ 2323594 h 2529944"/>
              <a:gd name="connsiteX32" fmla="*/ 240411 w 3840011"/>
              <a:gd name="connsiteY32" fmla="*/ 1833580 h 2529944"/>
              <a:gd name="connsiteX33" fmla="*/ 213869 w 3840011"/>
              <a:gd name="connsiteY33" fmla="*/ 1165134 h 2529944"/>
              <a:gd name="connsiteX34" fmla="*/ 181326 w 3840011"/>
              <a:gd name="connsiteY34" fmla="*/ 326511 h 2529944"/>
              <a:gd name="connsiteX35" fmla="*/ 1328862 w 3840011"/>
              <a:gd name="connsiteY35" fmla="*/ 314047 h 2529944"/>
              <a:gd name="connsiteX0" fmla="*/ 1328862 w 3840011"/>
              <a:gd name="connsiteY0" fmla="*/ 314047 h 2529944"/>
              <a:gd name="connsiteX1" fmla="*/ 1322280 w 3840011"/>
              <a:gd name="connsiteY1" fmla="*/ 0 h 2529944"/>
              <a:gd name="connsiteX2" fmla="*/ 2832938 w 3840011"/>
              <a:gd name="connsiteY2" fmla="*/ 9052 h 2529944"/>
              <a:gd name="connsiteX3" fmla="*/ 2923981 w 3840011"/>
              <a:gd name="connsiteY3" fmla="*/ 303363 h 2529944"/>
              <a:gd name="connsiteX4" fmla="*/ 3774063 w 3840011"/>
              <a:gd name="connsiteY4" fmla="*/ 325213 h 2529944"/>
              <a:gd name="connsiteX5" fmla="*/ 3788751 w 3840011"/>
              <a:gd name="connsiteY5" fmla="*/ 1925165 h 2529944"/>
              <a:gd name="connsiteX6" fmla="*/ 3649249 w 3840011"/>
              <a:gd name="connsiteY6" fmla="*/ 2248197 h 2529944"/>
              <a:gd name="connsiteX7" fmla="*/ 3696988 w 3840011"/>
              <a:gd name="connsiteY7" fmla="*/ 2474388 h 2529944"/>
              <a:gd name="connsiteX8" fmla="*/ 3649246 w 3840011"/>
              <a:gd name="connsiteY8" fmla="*/ 2519625 h 2529944"/>
              <a:gd name="connsiteX9" fmla="*/ 3458290 w 3840011"/>
              <a:gd name="connsiteY9" fmla="*/ 2451768 h 2529944"/>
              <a:gd name="connsiteX10" fmla="*/ 3557441 w 3840011"/>
              <a:gd name="connsiteY10" fmla="*/ 2233119 h 2529944"/>
              <a:gd name="connsiteX11" fmla="*/ 3509701 w 3840011"/>
              <a:gd name="connsiteY11" fmla="*/ 2010700 h 2529944"/>
              <a:gd name="connsiteX12" fmla="*/ 3368911 w 3840011"/>
              <a:gd name="connsiteY12" fmla="*/ 1692711 h 2529944"/>
              <a:gd name="connsiteX13" fmla="*/ 3190750 w 3840011"/>
              <a:gd name="connsiteY13" fmla="*/ 1805468 h 2529944"/>
              <a:gd name="connsiteX14" fmla="*/ 3226937 w 3840011"/>
              <a:gd name="connsiteY14" fmla="*/ 2082325 h 2529944"/>
              <a:gd name="connsiteX15" fmla="*/ 3162025 w 3840011"/>
              <a:gd name="connsiteY15" fmla="*/ 2197603 h 2529944"/>
              <a:gd name="connsiteX16" fmla="*/ 3036405 w 3840011"/>
              <a:gd name="connsiteY16" fmla="*/ 2236349 h 2529944"/>
              <a:gd name="connsiteX17" fmla="*/ 3076372 w 3840011"/>
              <a:gd name="connsiteY17" fmla="*/ 2346214 h 2529944"/>
              <a:gd name="connsiteX18" fmla="*/ 3197558 w 3840011"/>
              <a:gd name="connsiteY18" fmla="*/ 2451768 h 2529944"/>
              <a:gd name="connsiteX19" fmla="*/ 3223145 w 3840011"/>
              <a:gd name="connsiteY19" fmla="*/ 2526659 h 2529944"/>
              <a:gd name="connsiteX20" fmla="*/ 1280867 w 3840011"/>
              <a:gd name="connsiteY20" fmla="*/ 2515969 h 2529944"/>
              <a:gd name="connsiteX21" fmla="*/ 1253452 w 3840011"/>
              <a:gd name="connsiteY21" fmla="*/ 2280999 h 2529944"/>
              <a:gd name="connsiteX22" fmla="*/ 1095109 w 3840011"/>
              <a:gd name="connsiteY22" fmla="*/ 2194567 h 2529944"/>
              <a:gd name="connsiteX23" fmla="*/ 1024018 w 3840011"/>
              <a:gd name="connsiteY23" fmla="*/ 2514551 h 2529944"/>
              <a:gd name="connsiteX24" fmla="*/ 638328 w 3840011"/>
              <a:gd name="connsiteY24" fmla="*/ 2517067 h 2529944"/>
              <a:gd name="connsiteX25" fmla="*/ 615939 w 3840011"/>
              <a:gd name="connsiteY25" fmla="*/ 2398991 h 2529944"/>
              <a:gd name="connsiteX26" fmla="*/ 753868 w 3840011"/>
              <a:gd name="connsiteY26" fmla="*/ 2188739 h 2529944"/>
              <a:gd name="connsiteX27" fmla="*/ 648836 w 3840011"/>
              <a:gd name="connsiteY27" fmla="*/ 2165703 h 2529944"/>
              <a:gd name="connsiteX28" fmla="*/ 516787 w 3840011"/>
              <a:gd name="connsiteY28" fmla="*/ 2067246 h 2529944"/>
              <a:gd name="connsiteX29" fmla="*/ 522522 w 3840011"/>
              <a:gd name="connsiteY29" fmla="*/ 1770108 h 2529944"/>
              <a:gd name="connsiteX30" fmla="*/ 289105 w 3840011"/>
              <a:gd name="connsiteY30" fmla="*/ 2074785 h 2529944"/>
              <a:gd name="connsiteX31" fmla="*/ 230347 w 3840011"/>
              <a:gd name="connsiteY31" fmla="*/ 2323594 h 2529944"/>
              <a:gd name="connsiteX32" fmla="*/ 240411 w 3840011"/>
              <a:gd name="connsiteY32" fmla="*/ 1833580 h 2529944"/>
              <a:gd name="connsiteX33" fmla="*/ 213869 w 3840011"/>
              <a:gd name="connsiteY33" fmla="*/ 1165134 h 2529944"/>
              <a:gd name="connsiteX34" fmla="*/ 181326 w 3840011"/>
              <a:gd name="connsiteY34" fmla="*/ 326511 h 2529944"/>
              <a:gd name="connsiteX35" fmla="*/ 1328862 w 3840011"/>
              <a:gd name="connsiteY35" fmla="*/ 314047 h 2529944"/>
              <a:gd name="connsiteX0" fmla="*/ 1328862 w 3840011"/>
              <a:gd name="connsiteY0" fmla="*/ 314047 h 2529944"/>
              <a:gd name="connsiteX1" fmla="*/ 1322280 w 3840011"/>
              <a:gd name="connsiteY1" fmla="*/ 0 h 2529944"/>
              <a:gd name="connsiteX2" fmla="*/ 2832938 w 3840011"/>
              <a:gd name="connsiteY2" fmla="*/ 9052 h 2529944"/>
              <a:gd name="connsiteX3" fmla="*/ 2923981 w 3840011"/>
              <a:gd name="connsiteY3" fmla="*/ 303363 h 2529944"/>
              <a:gd name="connsiteX4" fmla="*/ 3774063 w 3840011"/>
              <a:gd name="connsiteY4" fmla="*/ 325213 h 2529944"/>
              <a:gd name="connsiteX5" fmla="*/ 3788751 w 3840011"/>
              <a:gd name="connsiteY5" fmla="*/ 1925165 h 2529944"/>
              <a:gd name="connsiteX6" fmla="*/ 3649249 w 3840011"/>
              <a:gd name="connsiteY6" fmla="*/ 2248197 h 2529944"/>
              <a:gd name="connsiteX7" fmla="*/ 3696988 w 3840011"/>
              <a:gd name="connsiteY7" fmla="*/ 2474388 h 2529944"/>
              <a:gd name="connsiteX8" fmla="*/ 3649246 w 3840011"/>
              <a:gd name="connsiteY8" fmla="*/ 2519625 h 2529944"/>
              <a:gd name="connsiteX9" fmla="*/ 3458290 w 3840011"/>
              <a:gd name="connsiteY9" fmla="*/ 2451768 h 2529944"/>
              <a:gd name="connsiteX10" fmla="*/ 3557441 w 3840011"/>
              <a:gd name="connsiteY10" fmla="*/ 2233119 h 2529944"/>
              <a:gd name="connsiteX11" fmla="*/ 3509701 w 3840011"/>
              <a:gd name="connsiteY11" fmla="*/ 2010700 h 2529944"/>
              <a:gd name="connsiteX12" fmla="*/ 3368911 w 3840011"/>
              <a:gd name="connsiteY12" fmla="*/ 1692711 h 2529944"/>
              <a:gd name="connsiteX13" fmla="*/ 3190750 w 3840011"/>
              <a:gd name="connsiteY13" fmla="*/ 1805468 h 2529944"/>
              <a:gd name="connsiteX14" fmla="*/ 3226937 w 3840011"/>
              <a:gd name="connsiteY14" fmla="*/ 2082325 h 2529944"/>
              <a:gd name="connsiteX15" fmla="*/ 3162025 w 3840011"/>
              <a:gd name="connsiteY15" fmla="*/ 2197603 h 2529944"/>
              <a:gd name="connsiteX16" fmla="*/ 3036405 w 3840011"/>
              <a:gd name="connsiteY16" fmla="*/ 2236349 h 2529944"/>
              <a:gd name="connsiteX17" fmla="*/ 3076372 w 3840011"/>
              <a:gd name="connsiteY17" fmla="*/ 2346214 h 2529944"/>
              <a:gd name="connsiteX18" fmla="*/ 3197558 w 3840011"/>
              <a:gd name="connsiteY18" fmla="*/ 2451768 h 2529944"/>
              <a:gd name="connsiteX19" fmla="*/ 3223145 w 3840011"/>
              <a:gd name="connsiteY19" fmla="*/ 2526659 h 2529944"/>
              <a:gd name="connsiteX20" fmla="*/ 1280867 w 3840011"/>
              <a:gd name="connsiteY20" fmla="*/ 2515969 h 2529944"/>
              <a:gd name="connsiteX21" fmla="*/ 1253452 w 3840011"/>
              <a:gd name="connsiteY21" fmla="*/ 2280999 h 2529944"/>
              <a:gd name="connsiteX22" fmla="*/ 1095109 w 3840011"/>
              <a:gd name="connsiteY22" fmla="*/ 2194567 h 2529944"/>
              <a:gd name="connsiteX23" fmla="*/ 1024018 w 3840011"/>
              <a:gd name="connsiteY23" fmla="*/ 2514551 h 2529944"/>
              <a:gd name="connsiteX24" fmla="*/ 638328 w 3840011"/>
              <a:gd name="connsiteY24" fmla="*/ 2517067 h 2529944"/>
              <a:gd name="connsiteX25" fmla="*/ 615939 w 3840011"/>
              <a:gd name="connsiteY25" fmla="*/ 2398991 h 2529944"/>
              <a:gd name="connsiteX26" fmla="*/ 753868 w 3840011"/>
              <a:gd name="connsiteY26" fmla="*/ 2188739 h 2529944"/>
              <a:gd name="connsiteX27" fmla="*/ 648836 w 3840011"/>
              <a:gd name="connsiteY27" fmla="*/ 2165703 h 2529944"/>
              <a:gd name="connsiteX28" fmla="*/ 516787 w 3840011"/>
              <a:gd name="connsiteY28" fmla="*/ 2067246 h 2529944"/>
              <a:gd name="connsiteX29" fmla="*/ 522522 w 3840011"/>
              <a:gd name="connsiteY29" fmla="*/ 1770108 h 2529944"/>
              <a:gd name="connsiteX30" fmla="*/ 289105 w 3840011"/>
              <a:gd name="connsiteY30" fmla="*/ 2074785 h 2529944"/>
              <a:gd name="connsiteX31" fmla="*/ 230347 w 3840011"/>
              <a:gd name="connsiteY31" fmla="*/ 2323594 h 2529944"/>
              <a:gd name="connsiteX32" fmla="*/ 240411 w 3840011"/>
              <a:gd name="connsiteY32" fmla="*/ 1833580 h 2529944"/>
              <a:gd name="connsiteX33" fmla="*/ 213869 w 3840011"/>
              <a:gd name="connsiteY33" fmla="*/ 1165134 h 2529944"/>
              <a:gd name="connsiteX34" fmla="*/ 181326 w 3840011"/>
              <a:gd name="connsiteY34" fmla="*/ 326511 h 2529944"/>
              <a:gd name="connsiteX35" fmla="*/ 1328862 w 3840011"/>
              <a:gd name="connsiteY35" fmla="*/ 314047 h 2529944"/>
              <a:gd name="connsiteX0" fmla="*/ 1328862 w 3840011"/>
              <a:gd name="connsiteY0" fmla="*/ 314047 h 2529944"/>
              <a:gd name="connsiteX1" fmla="*/ 1322280 w 3840011"/>
              <a:gd name="connsiteY1" fmla="*/ 0 h 2529944"/>
              <a:gd name="connsiteX2" fmla="*/ 2832938 w 3840011"/>
              <a:gd name="connsiteY2" fmla="*/ 9052 h 2529944"/>
              <a:gd name="connsiteX3" fmla="*/ 2923981 w 3840011"/>
              <a:gd name="connsiteY3" fmla="*/ 303363 h 2529944"/>
              <a:gd name="connsiteX4" fmla="*/ 3774063 w 3840011"/>
              <a:gd name="connsiteY4" fmla="*/ 325213 h 2529944"/>
              <a:gd name="connsiteX5" fmla="*/ 3788751 w 3840011"/>
              <a:gd name="connsiteY5" fmla="*/ 1925165 h 2529944"/>
              <a:gd name="connsiteX6" fmla="*/ 3649249 w 3840011"/>
              <a:gd name="connsiteY6" fmla="*/ 2248197 h 2529944"/>
              <a:gd name="connsiteX7" fmla="*/ 3696988 w 3840011"/>
              <a:gd name="connsiteY7" fmla="*/ 2474388 h 2529944"/>
              <a:gd name="connsiteX8" fmla="*/ 3649246 w 3840011"/>
              <a:gd name="connsiteY8" fmla="*/ 2519625 h 2529944"/>
              <a:gd name="connsiteX9" fmla="*/ 3458290 w 3840011"/>
              <a:gd name="connsiteY9" fmla="*/ 2451768 h 2529944"/>
              <a:gd name="connsiteX10" fmla="*/ 3557441 w 3840011"/>
              <a:gd name="connsiteY10" fmla="*/ 2233119 h 2529944"/>
              <a:gd name="connsiteX11" fmla="*/ 3509701 w 3840011"/>
              <a:gd name="connsiteY11" fmla="*/ 2010700 h 2529944"/>
              <a:gd name="connsiteX12" fmla="*/ 3368911 w 3840011"/>
              <a:gd name="connsiteY12" fmla="*/ 1692711 h 2529944"/>
              <a:gd name="connsiteX13" fmla="*/ 3190750 w 3840011"/>
              <a:gd name="connsiteY13" fmla="*/ 1805468 h 2529944"/>
              <a:gd name="connsiteX14" fmla="*/ 3226937 w 3840011"/>
              <a:gd name="connsiteY14" fmla="*/ 2082325 h 2529944"/>
              <a:gd name="connsiteX15" fmla="*/ 3162025 w 3840011"/>
              <a:gd name="connsiteY15" fmla="*/ 2197603 h 2529944"/>
              <a:gd name="connsiteX16" fmla="*/ 3036405 w 3840011"/>
              <a:gd name="connsiteY16" fmla="*/ 2236349 h 2529944"/>
              <a:gd name="connsiteX17" fmla="*/ 3076372 w 3840011"/>
              <a:gd name="connsiteY17" fmla="*/ 2346214 h 2529944"/>
              <a:gd name="connsiteX18" fmla="*/ 3197558 w 3840011"/>
              <a:gd name="connsiteY18" fmla="*/ 2451768 h 2529944"/>
              <a:gd name="connsiteX19" fmla="*/ 3223145 w 3840011"/>
              <a:gd name="connsiteY19" fmla="*/ 2526659 h 2529944"/>
              <a:gd name="connsiteX20" fmla="*/ 1280867 w 3840011"/>
              <a:gd name="connsiteY20" fmla="*/ 2515969 h 2529944"/>
              <a:gd name="connsiteX21" fmla="*/ 1253452 w 3840011"/>
              <a:gd name="connsiteY21" fmla="*/ 2280999 h 2529944"/>
              <a:gd name="connsiteX22" fmla="*/ 1095109 w 3840011"/>
              <a:gd name="connsiteY22" fmla="*/ 2194567 h 2529944"/>
              <a:gd name="connsiteX23" fmla="*/ 1024018 w 3840011"/>
              <a:gd name="connsiteY23" fmla="*/ 2514551 h 2529944"/>
              <a:gd name="connsiteX24" fmla="*/ 638328 w 3840011"/>
              <a:gd name="connsiteY24" fmla="*/ 2517067 h 2529944"/>
              <a:gd name="connsiteX25" fmla="*/ 615939 w 3840011"/>
              <a:gd name="connsiteY25" fmla="*/ 2398991 h 2529944"/>
              <a:gd name="connsiteX26" fmla="*/ 753868 w 3840011"/>
              <a:gd name="connsiteY26" fmla="*/ 2188739 h 2529944"/>
              <a:gd name="connsiteX27" fmla="*/ 648836 w 3840011"/>
              <a:gd name="connsiteY27" fmla="*/ 2165703 h 2529944"/>
              <a:gd name="connsiteX28" fmla="*/ 516787 w 3840011"/>
              <a:gd name="connsiteY28" fmla="*/ 2067246 h 2529944"/>
              <a:gd name="connsiteX29" fmla="*/ 522522 w 3840011"/>
              <a:gd name="connsiteY29" fmla="*/ 1770108 h 2529944"/>
              <a:gd name="connsiteX30" fmla="*/ 325827 w 3840011"/>
              <a:gd name="connsiteY30" fmla="*/ 2044627 h 2529944"/>
              <a:gd name="connsiteX31" fmla="*/ 230347 w 3840011"/>
              <a:gd name="connsiteY31" fmla="*/ 2323594 h 2529944"/>
              <a:gd name="connsiteX32" fmla="*/ 240411 w 3840011"/>
              <a:gd name="connsiteY32" fmla="*/ 1833580 h 2529944"/>
              <a:gd name="connsiteX33" fmla="*/ 213869 w 3840011"/>
              <a:gd name="connsiteY33" fmla="*/ 1165134 h 2529944"/>
              <a:gd name="connsiteX34" fmla="*/ 181326 w 3840011"/>
              <a:gd name="connsiteY34" fmla="*/ 326511 h 2529944"/>
              <a:gd name="connsiteX35" fmla="*/ 1328862 w 3840011"/>
              <a:gd name="connsiteY35" fmla="*/ 314047 h 2529944"/>
              <a:gd name="connsiteX0" fmla="*/ 1328862 w 3840011"/>
              <a:gd name="connsiteY0" fmla="*/ 314047 h 2529944"/>
              <a:gd name="connsiteX1" fmla="*/ 1322280 w 3840011"/>
              <a:gd name="connsiteY1" fmla="*/ 0 h 2529944"/>
              <a:gd name="connsiteX2" fmla="*/ 2832938 w 3840011"/>
              <a:gd name="connsiteY2" fmla="*/ 9052 h 2529944"/>
              <a:gd name="connsiteX3" fmla="*/ 2923981 w 3840011"/>
              <a:gd name="connsiteY3" fmla="*/ 303363 h 2529944"/>
              <a:gd name="connsiteX4" fmla="*/ 3774063 w 3840011"/>
              <a:gd name="connsiteY4" fmla="*/ 325213 h 2529944"/>
              <a:gd name="connsiteX5" fmla="*/ 3788751 w 3840011"/>
              <a:gd name="connsiteY5" fmla="*/ 1925165 h 2529944"/>
              <a:gd name="connsiteX6" fmla="*/ 3649249 w 3840011"/>
              <a:gd name="connsiteY6" fmla="*/ 2248197 h 2529944"/>
              <a:gd name="connsiteX7" fmla="*/ 3696988 w 3840011"/>
              <a:gd name="connsiteY7" fmla="*/ 2474388 h 2529944"/>
              <a:gd name="connsiteX8" fmla="*/ 3649246 w 3840011"/>
              <a:gd name="connsiteY8" fmla="*/ 2519625 h 2529944"/>
              <a:gd name="connsiteX9" fmla="*/ 3458290 w 3840011"/>
              <a:gd name="connsiteY9" fmla="*/ 2451768 h 2529944"/>
              <a:gd name="connsiteX10" fmla="*/ 3557441 w 3840011"/>
              <a:gd name="connsiteY10" fmla="*/ 2233119 h 2529944"/>
              <a:gd name="connsiteX11" fmla="*/ 3509701 w 3840011"/>
              <a:gd name="connsiteY11" fmla="*/ 2010700 h 2529944"/>
              <a:gd name="connsiteX12" fmla="*/ 3368911 w 3840011"/>
              <a:gd name="connsiteY12" fmla="*/ 1692711 h 2529944"/>
              <a:gd name="connsiteX13" fmla="*/ 3190750 w 3840011"/>
              <a:gd name="connsiteY13" fmla="*/ 1805468 h 2529944"/>
              <a:gd name="connsiteX14" fmla="*/ 3226937 w 3840011"/>
              <a:gd name="connsiteY14" fmla="*/ 2082325 h 2529944"/>
              <a:gd name="connsiteX15" fmla="*/ 3162025 w 3840011"/>
              <a:gd name="connsiteY15" fmla="*/ 2197603 h 2529944"/>
              <a:gd name="connsiteX16" fmla="*/ 3036405 w 3840011"/>
              <a:gd name="connsiteY16" fmla="*/ 2236349 h 2529944"/>
              <a:gd name="connsiteX17" fmla="*/ 3076372 w 3840011"/>
              <a:gd name="connsiteY17" fmla="*/ 2346214 h 2529944"/>
              <a:gd name="connsiteX18" fmla="*/ 3197558 w 3840011"/>
              <a:gd name="connsiteY18" fmla="*/ 2451768 h 2529944"/>
              <a:gd name="connsiteX19" fmla="*/ 3223145 w 3840011"/>
              <a:gd name="connsiteY19" fmla="*/ 2526659 h 2529944"/>
              <a:gd name="connsiteX20" fmla="*/ 1280867 w 3840011"/>
              <a:gd name="connsiteY20" fmla="*/ 2515969 h 2529944"/>
              <a:gd name="connsiteX21" fmla="*/ 1253452 w 3840011"/>
              <a:gd name="connsiteY21" fmla="*/ 2280999 h 2529944"/>
              <a:gd name="connsiteX22" fmla="*/ 1095109 w 3840011"/>
              <a:gd name="connsiteY22" fmla="*/ 2194567 h 2529944"/>
              <a:gd name="connsiteX23" fmla="*/ 1024018 w 3840011"/>
              <a:gd name="connsiteY23" fmla="*/ 2514551 h 2529944"/>
              <a:gd name="connsiteX24" fmla="*/ 638328 w 3840011"/>
              <a:gd name="connsiteY24" fmla="*/ 2517067 h 2529944"/>
              <a:gd name="connsiteX25" fmla="*/ 615939 w 3840011"/>
              <a:gd name="connsiteY25" fmla="*/ 2398991 h 2529944"/>
              <a:gd name="connsiteX26" fmla="*/ 753868 w 3840011"/>
              <a:gd name="connsiteY26" fmla="*/ 2188739 h 2529944"/>
              <a:gd name="connsiteX27" fmla="*/ 648836 w 3840011"/>
              <a:gd name="connsiteY27" fmla="*/ 2165703 h 2529944"/>
              <a:gd name="connsiteX28" fmla="*/ 516787 w 3840011"/>
              <a:gd name="connsiteY28" fmla="*/ 2067246 h 2529944"/>
              <a:gd name="connsiteX29" fmla="*/ 522522 w 3840011"/>
              <a:gd name="connsiteY29" fmla="*/ 1770108 h 2529944"/>
              <a:gd name="connsiteX30" fmla="*/ 325827 w 3840011"/>
              <a:gd name="connsiteY30" fmla="*/ 2044627 h 2529944"/>
              <a:gd name="connsiteX31" fmla="*/ 230347 w 3840011"/>
              <a:gd name="connsiteY31" fmla="*/ 2323594 h 2529944"/>
              <a:gd name="connsiteX32" fmla="*/ 240411 w 3840011"/>
              <a:gd name="connsiteY32" fmla="*/ 1833580 h 2529944"/>
              <a:gd name="connsiteX33" fmla="*/ 213869 w 3840011"/>
              <a:gd name="connsiteY33" fmla="*/ 1165134 h 2529944"/>
              <a:gd name="connsiteX34" fmla="*/ 181326 w 3840011"/>
              <a:gd name="connsiteY34" fmla="*/ 326511 h 2529944"/>
              <a:gd name="connsiteX35" fmla="*/ 1328862 w 3840011"/>
              <a:gd name="connsiteY35" fmla="*/ 314047 h 2529944"/>
              <a:gd name="connsiteX0" fmla="*/ 1328862 w 3840011"/>
              <a:gd name="connsiteY0" fmla="*/ 314047 h 2529944"/>
              <a:gd name="connsiteX1" fmla="*/ 1322280 w 3840011"/>
              <a:gd name="connsiteY1" fmla="*/ 0 h 2529944"/>
              <a:gd name="connsiteX2" fmla="*/ 2832938 w 3840011"/>
              <a:gd name="connsiteY2" fmla="*/ 9052 h 2529944"/>
              <a:gd name="connsiteX3" fmla="*/ 2923981 w 3840011"/>
              <a:gd name="connsiteY3" fmla="*/ 303363 h 2529944"/>
              <a:gd name="connsiteX4" fmla="*/ 3774063 w 3840011"/>
              <a:gd name="connsiteY4" fmla="*/ 325213 h 2529944"/>
              <a:gd name="connsiteX5" fmla="*/ 3788751 w 3840011"/>
              <a:gd name="connsiteY5" fmla="*/ 1925165 h 2529944"/>
              <a:gd name="connsiteX6" fmla="*/ 3649249 w 3840011"/>
              <a:gd name="connsiteY6" fmla="*/ 2248197 h 2529944"/>
              <a:gd name="connsiteX7" fmla="*/ 3696988 w 3840011"/>
              <a:gd name="connsiteY7" fmla="*/ 2474388 h 2529944"/>
              <a:gd name="connsiteX8" fmla="*/ 3649246 w 3840011"/>
              <a:gd name="connsiteY8" fmla="*/ 2519625 h 2529944"/>
              <a:gd name="connsiteX9" fmla="*/ 3458290 w 3840011"/>
              <a:gd name="connsiteY9" fmla="*/ 2451768 h 2529944"/>
              <a:gd name="connsiteX10" fmla="*/ 3557441 w 3840011"/>
              <a:gd name="connsiteY10" fmla="*/ 2233119 h 2529944"/>
              <a:gd name="connsiteX11" fmla="*/ 3509701 w 3840011"/>
              <a:gd name="connsiteY11" fmla="*/ 2010700 h 2529944"/>
              <a:gd name="connsiteX12" fmla="*/ 3368911 w 3840011"/>
              <a:gd name="connsiteY12" fmla="*/ 1692711 h 2529944"/>
              <a:gd name="connsiteX13" fmla="*/ 3190750 w 3840011"/>
              <a:gd name="connsiteY13" fmla="*/ 1805468 h 2529944"/>
              <a:gd name="connsiteX14" fmla="*/ 3226937 w 3840011"/>
              <a:gd name="connsiteY14" fmla="*/ 2082325 h 2529944"/>
              <a:gd name="connsiteX15" fmla="*/ 3162025 w 3840011"/>
              <a:gd name="connsiteY15" fmla="*/ 2197603 h 2529944"/>
              <a:gd name="connsiteX16" fmla="*/ 3036405 w 3840011"/>
              <a:gd name="connsiteY16" fmla="*/ 2236349 h 2529944"/>
              <a:gd name="connsiteX17" fmla="*/ 3076372 w 3840011"/>
              <a:gd name="connsiteY17" fmla="*/ 2346214 h 2529944"/>
              <a:gd name="connsiteX18" fmla="*/ 3197558 w 3840011"/>
              <a:gd name="connsiteY18" fmla="*/ 2451768 h 2529944"/>
              <a:gd name="connsiteX19" fmla="*/ 3223145 w 3840011"/>
              <a:gd name="connsiteY19" fmla="*/ 2526659 h 2529944"/>
              <a:gd name="connsiteX20" fmla="*/ 1280867 w 3840011"/>
              <a:gd name="connsiteY20" fmla="*/ 2515969 h 2529944"/>
              <a:gd name="connsiteX21" fmla="*/ 1253452 w 3840011"/>
              <a:gd name="connsiteY21" fmla="*/ 2280999 h 2529944"/>
              <a:gd name="connsiteX22" fmla="*/ 1095109 w 3840011"/>
              <a:gd name="connsiteY22" fmla="*/ 2194567 h 2529944"/>
              <a:gd name="connsiteX23" fmla="*/ 1024018 w 3840011"/>
              <a:gd name="connsiteY23" fmla="*/ 2514551 h 2529944"/>
              <a:gd name="connsiteX24" fmla="*/ 638328 w 3840011"/>
              <a:gd name="connsiteY24" fmla="*/ 2517067 h 2529944"/>
              <a:gd name="connsiteX25" fmla="*/ 615939 w 3840011"/>
              <a:gd name="connsiteY25" fmla="*/ 2398991 h 2529944"/>
              <a:gd name="connsiteX26" fmla="*/ 753868 w 3840011"/>
              <a:gd name="connsiteY26" fmla="*/ 2188739 h 2529944"/>
              <a:gd name="connsiteX27" fmla="*/ 648836 w 3840011"/>
              <a:gd name="connsiteY27" fmla="*/ 2165703 h 2529944"/>
              <a:gd name="connsiteX28" fmla="*/ 516787 w 3840011"/>
              <a:gd name="connsiteY28" fmla="*/ 2067246 h 2529944"/>
              <a:gd name="connsiteX29" fmla="*/ 522522 w 3840011"/>
              <a:gd name="connsiteY29" fmla="*/ 1770108 h 2529944"/>
              <a:gd name="connsiteX30" fmla="*/ 322155 w 3840011"/>
              <a:gd name="connsiteY30" fmla="*/ 2074785 h 2529944"/>
              <a:gd name="connsiteX31" fmla="*/ 230347 w 3840011"/>
              <a:gd name="connsiteY31" fmla="*/ 2323594 h 2529944"/>
              <a:gd name="connsiteX32" fmla="*/ 240411 w 3840011"/>
              <a:gd name="connsiteY32" fmla="*/ 1833580 h 2529944"/>
              <a:gd name="connsiteX33" fmla="*/ 213869 w 3840011"/>
              <a:gd name="connsiteY33" fmla="*/ 1165134 h 2529944"/>
              <a:gd name="connsiteX34" fmla="*/ 181326 w 3840011"/>
              <a:gd name="connsiteY34" fmla="*/ 326511 h 2529944"/>
              <a:gd name="connsiteX35" fmla="*/ 1328862 w 3840011"/>
              <a:gd name="connsiteY35" fmla="*/ 314047 h 2529944"/>
              <a:gd name="connsiteX0" fmla="*/ 1328862 w 3840011"/>
              <a:gd name="connsiteY0" fmla="*/ 314047 h 2529944"/>
              <a:gd name="connsiteX1" fmla="*/ 1322280 w 3840011"/>
              <a:gd name="connsiteY1" fmla="*/ 0 h 2529944"/>
              <a:gd name="connsiteX2" fmla="*/ 2832938 w 3840011"/>
              <a:gd name="connsiteY2" fmla="*/ 9052 h 2529944"/>
              <a:gd name="connsiteX3" fmla="*/ 2923981 w 3840011"/>
              <a:gd name="connsiteY3" fmla="*/ 303363 h 2529944"/>
              <a:gd name="connsiteX4" fmla="*/ 3774063 w 3840011"/>
              <a:gd name="connsiteY4" fmla="*/ 325213 h 2529944"/>
              <a:gd name="connsiteX5" fmla="*/ 3788751 w 3840011"/>
              <a:gd name="connsiteY5" fmla="*/ 1925165 h 2529944"/>
              <a:gd name="connsiteX6" fmla="*/ 3649249 w 3840011"/>
              <a:gd name="connsiteY6" fmla="*/ 2248197 h 2529944"/>
              <a:gd name="connsiteX7" fmla="*/ 3696988 w 3840011"/>
              <a:gd name="connsiteY7" fmla="*/ 2474388 h 2529944"/>
              <a:gd name="connsiteX8" fmla="*/ 3649246 w 3840011"/>
              <a:gd name="connsiteY8" fmla="*/ 2519625 h 2529944"/>
              <a:gd name="connsiteX9" fmla="*/ 3458290 w 3840011"/>
              <a:gd name="connsiteY9" fmla="*/ 2451768 h 2529944"/>
              <a:gd name="connsiteX10" fmla="*/ 3557441 w 3840011"/>
              <a:gd name="connsiteY10" fmla="*/ 2233119 h 2529944"/>
              <a:gd name="connsiteX11" fmla="*/ 3509701 w 3840011"/>
              <a:gd name="connsiteY11" fmla="*/ 2010700 h 2529944"/>
              <a:gd name="connsiteX12" fmla="*/ 3368911 w 3840011"/>
              <a:gd name="connsiteY12" fmla="*/ 1692711 h 2529944"/>
              <a:gd name="connsiteX13" fmla="*/ 3190750 w 3840011"/>
              <a:gd name="connsiteY13" fmla="*/ 1805468 h 2529944"/>
              <a:gd name="connsiteX14" fmla="*/ 3226937 w 3840011"/>
              <a:gd name="connsiteY14" fmla="*/ 2082325 h 2529944"/>
              <a:gd name="connsiteX15" fmla="*/ 3162025 w 3840011"/>
              <a:gd name="connsiteY15" fmla="*/ 2197603 h 2529944"/>
              <a:gd name="connsiteX16" fmla="*/ 3036405 w 3840011"/>
              <a:gd name="connsiteY16" fmla="*/ 2236349 h 2529944"/>
              <a:gd name="connsiteX17" fmla="*/ 3076372 w 3840011"/>
              <a:gd name="connsiteY17" fmla="*/ 2346214 h 2529944"/>
              <a:gd name="connsiteX18" fmla="*/ 3197558 w 3840011"/>
              <a:gd name="connsiteY18" fmla="*/ 2451768 h 2529944"/>
              <a:gd name="connsiteX19" fmla="*/ 3223145 w 3840011"/>
              <a:gd name="connsiteY19" fmla="*/ 2526659 h 2529944"/>
              <a:gd name="connsiteX20" fmla="*/ 1280867 w 3840011"/>
              <a:gd name="connsiteY20" fmla="*/ 2515969 h 2529944"/>
              <a:gd name="connsiteX21" fmla="*/ 1253452 w 3840011"/>
              <a:gd name="connsiteY21" fmla="*/ 2280999 h 2529944"/>
              <a:gd name="connsiteX22" fmla="*/ 1095109 w 3840011"/>
              <a:gd name="connsiteY22" fmla="*/ 2194567 h 2529944"/>
              <a:gd name="connsiteX23" fmla="*/ 1024018 w 3840011"/>
              <a:gd name="connsiteY23" fmla="*/ 2514551 h 2529944"/>
              <a:gd name="connsiteX24" fmla="*/ 638328 w 3840011"/>
              <a:gd name="connsiteY24" fmla="*/ 2517067 h 2529944"/>
              <a:gd name="connsiteX25" fmla="*/ 615939 w 3840011"/>
              <a:gd name="connsiteY25" fmla="*/ 2398991 h 2529944"/>
              <a:gd name="connsiteX26" fmla="*/ 753868 w 3840011"/>
              <a:gd name="connsiteY26" fmla="*/ 2188739 h 2529944"/>
              <a:gd name="connsiteX27" fmla="*/ 648836 w 3840011"/>
              <a:gd name="connsiteY27" fmla="*/ 2165703 h 2529944"/>
              <a:gd name="connsiteX28" fmla="*/ 516787 w 3840011"/>
              <a:gd name="connsiteY28" fmla="*/ 2067246 h 2529944"/>
              <a:gd name="connsiteX29" fmla="*/ 522522 w 3840011"/>
              <a:gd name="connsiteY29" fmla="*/ 1770108 h 2529944"/>
              <a:gd name="connsiteX30" fmla="*/ 322155 w 3840011"/>
              <a:gd name="connsiteY30" fmla="*/ 2074785 h 2529944"/>
              <a:gd name="connsiteX31" fmla="*/ 230347 w 3840011"/>
              <a:gd name="connsiteY31" fmla="*/ 2323594 h 2529944"/>
              <a:gd name="connsiteX32" fmla="*/ 240411 w 3840011"/>
              <a:gd name="connsiteY32" fmla="*/ 1833580 h 2529944"/>
              <a:gd name="connsiteX33" fmla="*/ 213869 w 3840011"/>
              <a:gd name="connsiteY33" fmla="*/ 1165134 h 2529944"/>
              <a:gd name="connsiteX34" fmla="*/ 181326 w 3840011"/>
              <a:gd name="connsiteY34" fmla="*/ 326511 h 2529944"/>
              <a:gd name="connsiteX35" fmla="*/ 1328862 w 3840011"/>
              <a:gd name="connsiteY35" fmla="*/ 314047 h 2529944"/>
              <a:gd name="connsiteX0" fmla="*/ 1328862 w 3840011"/>
              <a:gd name="connsiteY0" fmla="*/ 314047 h 2529944"/>
              <a:gd name="connsiteX1" fmla="*/ 1322280 w 3840011"/>
              <a:gd name="connsiteY1" fmla="*/ 0 h 2529944"/>
              <a:gd name="connsiteX2" fmla="*/ 2832938 w 3840011"/>
              <a:gd name="connsiteY2" fmla="*/ 9052 h 2529944"/>
              <a:gd name="connsiteX3" fmla="*/ 2923981 w 3840011"/>
              <a:gd name="connsiteY3" fmla="*/ 303363 h 2529944"/>
              <a:gd name="connsiteX4" fmla="*/ 3774063 w 3840011"/>
              <a:gd name="connsiteY4" fmla="*/ 325213 h 2529944"/>
              <a:gd name="connsiteX5" fmla="*/ 3788751 w 3840011"/>
              <a:gd name="connsiteY5" fmla="*/ 1925165 h 2529944"/>
              <a:gd name="connsiteX6" fmla="*/ 3649249 w 3840011"/>
              <a:gd name="connsiteY6" fmla="*/ 2248197 h 2529944"/>
              <a:gd name="connsiteX7" fmla="*/ 3696988 w 3840011"/>
              <a:gd name="connsiteY7" fmla="*/ 2474388 h 2529944"/>
              <a:gd name="connsiteX8" fmla="*/ 3649246 w 3840011"/>
              <a:gd name="connsiteY8" fmla="*/ 2519625 h 2529944"/>
              <a:gd name="connsiteX9" fmla="*/ 3458290 w 3840011"/>
              <a:gd name="connsiteY9" fmla="*/ 2451768 h 2529944"/>
              <a:gd name="connsiteX10" fmla="*/ 3557441 w 3840011"/>
              <a:gd name="connsiteY10" fmla="*/ 2233119 h 2529944"/>
              <a:gd name="connsiteX11" fmla="*/ 3509701 w 3840011"/>
              <a:gd name="connsiteY11" fmla="*/ 2010700 h 2529944"/>
              <a:gd name="connsiteX12" fmla="*/ 3368911 w 3840011"/>
              <a:gd name="connsiteY12" fmla="*/ 1692711 h 2529944"/>
              <a:gd name="connsiteX13" fmla="*/ 3190750 w 3840011"/>
              <a:gd name="connsiteY13" fmla="*/ 1805468 h 2529944"/>
              <a:gd name="connsiteX14" fmla="*/ 3226937 w 3840011"/>
              <a:gd name="connsiteY14" fmla="*/ 2082325 h 2529944"/>
              <a:gd name="connsiteX15" fmla="*/ 3162025 w 3840011"/>
              <a:gd name="connsiteY15" fmla="*/ 2197603 h 2529944"/>
              <a:gd name="connsiteX16" fmla="*/ 3036405 w 3840011"/>
              <a:gd name="connsiteY16" fmla="*/ 2236349 h 2529944"/>
              <a:gd name="connsiteX17" fmla="*/ 3076372 w 3840011"/>
              <a:gd name="connsiteY17" fmla="*/ 2346214 h 2529944"/>
              <a:gd name="connsiteX18" fmla="*/ 3197558 w 3840011"/>
              <a:gd name="connsiteY18" fmla="*/ 2451768 h 2529944"/>
              <a:gd name="connsiteX19" fmla="*/ 3223145 w 3840011"/>
              <a:gd name="connsiteY19" fmla="*/ 2526659 h 2529944"/>
              <a:gd name="connsiteX20" fmla="*/ 1280867 w 3840011"/>
              <a:gd name="connsiteY20" fmla="*/ 2515969 h 2529944"/>
              <a:gd name="connsiteX21" fmla="*/ 1253452 w 3840011"/>
              <a:gd name="connsiteY21" fmla="*/ 2280999 h 2529944"/>
              <a:gd name="connsiteX22" fmla="*/ 1095109 w 3840011"/>
              <a:gd name="connsiteY22" fmla="*/ 2194567 h 2529944"/>
              <a:gd name="connsiteX23" fmla="*/ 1024018 w 3840011"/>
              <a:gd name="connsiteY23" fmla="*/ 2514551 h 2529944"/>
              <a:gd name="connsiteX24" fmla="*/ 638328 w 3840011"/>
              <a:gd name="connsiteY24" fmla="*/ 2517067 h 2529944"/>
              <a:gd name="connsiteX25" fmla="*/ 615939 w 3840011"/>
              <a:gd name="connsiteY25" fmla="*/ 2398991 h 2529944"/>
              <a:gd name="connsiteX26" fmla="*/ 753868 w 3840011"/>
              <a:gd name="connsiteY26" fmla="*/ 2188739 h 2529944"/>
              <a:gd name="connsiteX27" fmla="*/ 648836 w 3840011"/>
              <a:gd name="connsiteY27" fmla="*/ 2165703 h 2529944"/>
              <a:gd name="connsiteX28" fmla="*/ 516787 w 3840011"/>
              <a:gd name="connsiteY28" fmla="*/ 2067246 h 2529944"/>
              <a:gd name="connsiteX29" fmla="*/ 518850 w 3840011"/>
              <a:gd name="connsiteY29" fmla="*/ 1777647 h 2529944"/>
              <a:gd name="connsiteX30" fmla="*/ 322155 w 3840011"/>
              <a:gd name="connsiteY30" fmla="*/ 2074785 h 2529944"/>
              <a:gd name="connsiteX31" fmla="*/ 230347 w 3840011"/>
              <a:gd name="connsiteY31" fmla="*/ 2323594 h 2529944"/>
              <a:gd name="connsiteX32" fmla="*/ 240411 w 3840011"/>
              <a:gd name="connsiteY32" fmla="*/ 1833580 h 2529944"/>
              <a:gd name="connsiteX33" fmla="*/ 213869 w 3840011"/>
              <a:gd name="connsiteY33" fmla="*/ 1165134 h 2529944"/>
              <a:gd name="connsiteX34" fmla="*/ 181326 w 3840011"/>
              <a:gd name="connsiteY34" fmla="*/ 326511 h 2529944"/>
              <a:gd name="connsiteX35" fmla="*/ 1328862 w 3840011"/>
              <a:gd name="connsiteY35" fmla="*/ 314047 h 2529944"/>
              <a:gd name="connsiteX0" fmla="*/ 1328862 w 3840011"/>
              <a:gd name="connsiteY0" fmla="*/ 314047 h 2529944"/>
              <a:gd name="connsiteX1" fmla="*/ 1322280 w 3840011"/>
              <a:gd name="connsiteY1" fmla="*/ 0 h 2529944"/>
              <a:gd name="connsiteX2" fmla="*/ 2832938 w 3840011"/>
              <a:gd name="connsiteY2" fmla="*/ 9052 h 2529944"/>
              <a:gd name="connsiteX3" fmla="*/ 2923981 w 3840011"/>
              <a:gd name="connsiteY3" fmla="*/ 303363 h 2529944"/>
              <a:gd name="connsiteX4" fmla="*/ 3774063 w 3840011"/>
              <a:gd name="connsiteY4" fmla="*/ 325213 h 2529944"/>
              <a:gd name="connsiteX5" fmla="*/ 3788751 w 3840011"/>
              <a:gd name="connsiteY5" fmla="*/ 1925165 h 2529944"/>
              <a:gd name="connsiteX6" fmla="*/ 3649249 w 3840011"/>
              <a:gd name="connsiteY6" fmla="*/ 2248197 h 2529944"/>
              <a:gd name="connsiteX7" fmla="*/ 3696988 w 3840011"/>
              <a:gd name="connsiteY7" fmla="*/ 2474388 h 2529944"/>
              <a:gd name="connsiteX8" fmla="*/ 3649246 w 3840011"/>
              <a:gd name="connsiteY8" fmla="*/ 2519625 h 2529944"/>
              <a:gd name="connsiteX9" fmla="*/ 3458290 w 3840011"/>
              <a:gd name="connsiteY9" fmla="*/ 2451768 h 2529944"/>
              <a:gd name="connsiteX10" fmla="*/ 3557441 w 3840011"/>
              <a:gd name="connsiteY10" fmla="*/ 2233119 h 2529944"/>
              <a:gd name="connsiteX11" fmla="*/ 3509701 w 3840011"/>
              <a:gd name="connsiteY11" fmla="*/ 2010700 h 2529944"/>
              <a:gd name="connsiteX12" fmla="*/ 3368911 w 3840011"/>
              <a:gd name="connsiteY12" fmla="*/ 1692711 h 2529944"/>
              <a:gd name="connsiteX13" fmla="*/ 3190750 w 3840011"/>
              <a:gd name="connsiteY13" fmla="*/ 1805468 h 2529944"/>
              <a:gd name="connsiteX14" fmla="*/ 3226937 w 3840011"/>
              <a:gd name="connsiteY14" fmla="*/ 2082325 h 2529944"/>
              <a:gd name="connsiteX15" fmla="*/ 3162025 w 3840011"/>
              <a:gd name="connsiteY15" fmla="*/ 2197603 h 2529944"/>
              <a:gd name="connsiteX16" fmla="*/ 3036405 w 3840011"/>
              <a:gd name="connsiteY16" fmla="*/ 2236349 h 2529944"/>
              <a:gd name="connsiteX17" fmla="*/ 3076372 w 3840011"/>
              <a:gd name="connsiteY17" fmla="*/ 2346214 h 2529944"/>
              <a:gd name="connsiteX18" fmla="*/ 3197558 w 3840011"/>
              <a:gd name="connsiteY18" fmla="*/ 2451768 h 2529944"/>
              <a:gd name="connsiteX19" fmla="*/ 3223145 w 3840011"/>
              <a:gd name="connsiteY19" fmla="*/ 2526659 h 2529944"/>
              <a:gd name="connsiteX20" fmla="*/ 1280867 w 3840011"/>
              <a:gd name="connsiteY20" fmla="*/ 2515969 h 2529944"/>
              <a:gd name="connsiteX21" fmla="*/ 1253452 w 3840011"/>
              <a:gd name="connsiteY21" fmla="*/ 2280999 h 2529944"/>
              <a:gd name="connsiteX22" fmla="*/ 1095109 w 3840011"/>
              <a:gd name="connsiteY22" fmla="*/ 2194567 h 2529944"/>
              <a:gd name="connsiteX23" fmla="*/ 1024018 w 3840011"/>
              <a:gd name="connsiteY23" fmla="*/ 2514551 h 2529944"/>
              <a:gd name="connsiteX24" fmla="*/ 638328 w 3840011"/>
              <a:gd name="connsiteY24" fmla="*/ 2517067 h 2529944"/>
              <a:gd name="connsiteX25" fmla="*/ 615939 w 3840011"/>
              <a:gd name="connsiteY25" fmla="*/ 2398991 h 2529944"/>
              <a:gd name="connsiteX26" fmla="*/ 753868 w 3840011"/>
              <a:gd name="connsiteY26" fmla="*/ 2188739 h 2529944"/>
              <a:gd name="connsiteX27" fmla="*/ 648836 w 3840011"/>
              <a:gd name="connsiteY27" fmla="*/ 2165703 h 2529944"/>
              <a:gd name="connsiteX28" fmla="*/ 516787 w 3840011"/>
              <a:gd name="connsiteY28" fmla="*/ 2067246 h 2529944"/>
              <a:gd name="connsiteX29" fmla="*/ 518850 w 3840011"/>
              <a:gd name="connsiteY29" fmla="*/ 1777647 h 2529944"/>
              <a:gd name="connsiteX30" fmla="*/ 322155 w 3840011"/>
              <a:gd name="connsiteY30" fmla="*/ 2074785 h 2529944"/>
              <a:gd name="connsiteX31" fmla="*/ 230347 w 3840011"/>
              <a:gd name="connsiteY31" fmla="*/ 2323594 h 2529944"/>
              <a:gd name="connsiteX32" fmla="*/ 240411 w 3840011"/>
              <a:gd name="connsiteY32" fmla="*/ 1833580 h 2529944"/>
              <a:gd name="connsiteX33" fmla="*/ 213869 w 3840011"/>
              <a:gd name="connsiteY33" fmla="*/ 1165134 h 2529944"/>
              <a:gd name="connsiteX34" fmla="*/ 181326 w 3840011"/>
              <a:gd name="connsiteY34" fmla="*/ 326511 h 2529944"/>
              <a:gd name="connsiteX35" fmla="*/ 1328862 w 3840011"/>
              <a:gd name="connsiteY35" fmla="*/ 314047 h 2529944"/>
              <a:gd name="connsiteX0" fmla="*/ 1328862 w 3840011"/>
              <a:gd name="connsiteY0" fmla="*/ 314047 h 2529944"/>
              <a:gd name="connsiteX1" fmla="*/ 1322280 w 3840011"/>
              <a:gd name="connsiteY1" fmla="*/ 0 h 2529944"/>
              <a:gd name="connsiteX2" fmla="*/ 2832938 w 3840011"/>
              <a:gd name="connsiteY2" fmla="*/ 9052 h 2529944"/>
              <a:gd name="connsiteX3" fmla="*/ 2923981 w 3840011"/>
              <a:gd name="connsiteY3" fmla="*/ 303363 h 2529944"/>
              <a:gd name="connsiteX4" fmla="*/ 3774063 w 3840011"/>
              <a:gd name="connsiteY4" fmla="*/ 325213 h 2529944"/>
              <a:gd name="connsiteX5" fmla="*/ 3788751 w 3840011"/>
              <a:gd name="connsiteY5" fmla="*/ 1925165 h 2529944"/>
              <a:gd name="connsiteX6" fmla="*/ 3649249 w 3840011"/>
              <a:gd name="connsiteY6" fmla="*/ 2248197 h 2529944"/>
              <a:gd name="connsiteX7" fmla="*/ 3696988 w 3840011"/>
              <a:gd name="connsiteY7" fmla="*/ 2474388 h 2529944"/>
              <a:gd name="connsiteX8" fmla="*/ 3649246 w 3840011"/>
              <a:gd name="connsiteY8" fmla="*/ 2519625 h 2529944"/>
              <a:gd name="connsiteX9" fmla="*/ 3458290 w 3840011"/>
              <a:gd name="connsiteY9" fmla="*/ 2451768 h 2529944"/>
              <a:gd name="connsiteX10" fmla="*/ 3557441 w 3840011"/>
              <a:gd name="connsiteY10" fmla="*/ 2233119 h 2529944"/>
              <a:gd name="connsiteX11" fmla="*/ 3509701 w 3840011"/>
              <a:gd name="connsiteY11" fmla="*/ 2010700 h 2529944"/>
              <a:gd name="connsiteX12" fmla="*/ 3368911 w 3840011"/>
              <a:gd name="connsiteY12" fmla="*/ 1692711 h 2529944"/>
              <a:gd name="connsiteX13" fmla="*/ 3190750 w 3840011"/>
              <a:gd name="connsiteY13" fmla="*/ 1805468 h 2529944"/>
              <a:gd name="connsiteX14" fmla="*/ 3226937 w 3840011"/>
              <a:gd name="connsiteY14" fmla="*/ 2082325 h 2529944"/>
              <a:gd name="connsiteX15" fmla="*/ 3162025 w 3840011"/>
              <a:gd name="connsiteY15" fmla="*/ 2197603 h 2529944"/>
              <a:gd name="connsiteX16" fmla="*/ 3036405 w 3840011"/>
              <a:gd name="connsiteY16" fmla="*/ 2236349 h 2529944"/>
              <a:gd name="connsiteX17" fmla="*/ 3076372 w 3840011"/>
              <a:gd name="connsiteY17" fmla="*/ 2346214 h 2529944"/>
              <a:gd name="connsiteX18" fmla="*/ 3197558 w 3840011"/>
              <a:gd name="connsiteY18" fmla="*/ 2451768 h 2529944"/>
              <a:gd name="connsiteX19" fmla="*/ 3223145 w 3840011"/>
              <a:gd name="connsiteY19" fmla="*/ 2526659 h 2529944"/>
              <a:gd name="connsiteX20" fmla="*/ 1280867 w 3840011"/>
              <a:gd name="connsiteY20" fmla="*/ 2515969 h 2529944"/>
              <a:gd name="connsiteX21" fmla="*/ 1253452 w 3840011"/>
              <a:gd name="connsiteY21" fmla="*/ 2280999 h 2529944"/>
              <a:gd name="connsiteX22" fmla="*/ 1095109 w 3840011"/>
              <a:gd name="connsiteY22" fmla="*/ 2194567 h 2529944"/>
              <a:gd name="connsiteX23" fmla="*/ 1024018 w 3840011"/>
              <a:gd name="connsiteY23" fmla="*/ 2514551 h 2529944"/>
              <a:gd name="connsiteX24" fmla="*/ 638328 w 3840011"/>
              <a:gd name="connsiteY24" fmla="*/ 2517067 h 2529944"/>
              <a:gd name="connsiteX25" fmla="*/ 615939 w 3840011"/>
              <a:gd name="connsiteY25" fmla="*/ 2398991 h 2529944"/>
              <a:gd name="connsiteX26" fmla="*/ 753868 w 3840011"/>
              <a:gd name="connsiteY26" fmla="*/ 2188739 h 2529944"/>
              <a:gd name="connsiteX27" fmla="*/ 648836 w 3840011"/>
              <a:gd name="connsiteY27" fmla="*/ 2165703 h 2529944"/>
              <a:gd name="connsiteX28" fmla="*/ 516787 w 3840011"/>
              <a:gd name="connsiteY28" fmla="*/ 2067246 h 2529944"/>
              <a:gd name="connsiteX29" fmla="*/ 518850 w 3840011"/>
              <a:gd name="connsiteY29" fmla="*/ 1777647 h 2529944"/>
              <a:gd name="connsiteX30" fmla="*/ 322155 w 3840011"/>
              <a:gd name="connsiteY30" fmla="*/ 2074785 h 2529944"/>
              <a:gd name="connsiteX31" fmla="*/ 230347 w 3840011"/>
              <a:gd name="connsiteY31" fmla="*/ 2323594 h 2529944"/>
              <a:gd name="connsiteX32" fmla="*/ 240411 w 3840011"/>
              <a:gd name="connsiteY32" fmla="*/ 1833580 h 2529944"/>
              <a:gd name="connsiteX33" fmla="*/ 213869 w 3840011"/>
              <a:gd name="connsiteY33" fmla="*/ 1165134 h 2529944"/>
              <a:gd name="connsiteX34" fmla="*/ 181326 w 3840011"/>
              <a:gd name="connsiteY34" fmla="*/ 326511 h 2529944"/>
              <a:gd name="connsiteX35" fmla="*/ 1328862 w 3840011"/>
              <a:gd name="connsiteY35" fmla="*/ 314047 h 2529944"/>
              <a:gd name="connsiteX0" fmla="*/ 1323044 w 3834193"/>
              <a:gd name="connsiteY0" fmla="*/ 314047 h 2529944"/>
              <a:gd name="connsiteX1" fmla="*/ 1316462 w 3834193"/>
              <a:gd name="connsiteY1" fmla="*/ 0 h 2529944"/>
              <a:gd name="connsiteX2" fmla="*/ 2827120 w 3834193"/>
              <a:gd name="connsiteY2" fmla="*/ 9052 h 2529944"/>
              <a:gd name="connsiteX3" fmla="*/ 2918163 w 3834193"/>
              <a:gd name="connsiteY3" fmla="*/ 303363 h 2529944"/>
              <a:gd name="connsiteX4" fmla="*/ 3768245 w 3834193"/>
              <a:gd name="connsiteY4" fmla="*/ 325213 h 2529944"/>
              <a:gd name="connsiteX5" fmla="*/ 3782933 w 3834193"/>
              <a:gd name="connsiteY5" fmla="*/ 1925165 h 2529944"/>
              <a:gd name="connsiteX6" fmla="*/ 3643431 w 3834193"/>
              <a:gd name="connsiteY6" fmla="*/ 2248197 h 2529944"/>
              <a:gd name="connsiteX7" fmla="*/ 3691170 w 3834193"/>
              <a:gd name="connsiteY7" fmla="*/ 2474388 h 2529944"/>
              <a:gd name="connsiteX8" fmla="*/ 3643428 w 3834193"/>
              <a:gd name="connsiteY8" fmla="*/ 2519625 h 2529944"/>
              <a:gd name="connsiteX9" fmla="*/ 3452472 w 3834193"/>
              <a:gd name="connsiteY9" fmla="*/ 2451768 h 2529944"/>
              <a:gd name="connsiteX10" fmla="*/ 3551623 w 3834193"/>
              <a:gd name="connsiteY10" fmla="*/ 2233119 h 2529944"/>
              <a:gd name="connsiteX11" fmla="*/ 3503883 w 3834193"/>
              <a:gd name="connsiteY11" fmla="*/ 2010700 h 2529944"/>
              <a:gd name="connsiteX12" fmla="*/ 3363093 w 3834193"/>
              <a:gd name="connsiteY12" fmla="*/ 1692711 h 2529944"/>
              <a:gd name="connsiteX13" fmla="*/ 3184932 w 3834193"/>
              <a:gd name="connsiteY13" fmla="*/ 1805468 h 2529944"/>
              <a:gd name="connsiteX14" fmla="*/ 3221119 w 3834193"/>
              <a:gd name="connsiteY14" fmla="*/ 2082325 h 2529944"/>
              <a:gd name="connsiteX15" fmla="*/ 3156207 w 3834193"/>
              <a:gd name="connsiteY15" fmla="*/ 2197603 h 2529944"/>
              <a:gd name="connsiteX16" fmla="*/ 3030587 w 3834193"/>
              <a:gd name="connsiteY16" fmla="*/ 2236349 h 2529944"/>
              <a:gd name="connsiteX17" fmla="*/ 3070554 w 3834193"/>
              <a:gd name="connsiteY17" fmla="*/ 2346214 h 2529944"/>
              <a:gd name="connsiteX18" fmla="*/ 3191740 w 3834193"/>
              <a:gd name="connsiteY18" fmla="*/ 2451768 h 2529944"/>
              <a:gd name="connsiteX19" fmla="*/ 3217327 w 3834193"/>
              <a:gd name="connsiteY19" fmla="*/ 2526659 h 2529944"/>
              <a:gd name="connsiteX20" fmla="*/ 1275049 w 3834193"/>
              <a:gd name="connsiteY20" fmla="*/ 2515969 h 2529944"/>
              <a:gd name="connsiteX21" fmla="*/ 1247634 w 3834193"/>
              <a:gd name="connsiteY21" fmla="*/ 2280999 h 2529944"/>
              <a:gd name="connsiteX22" fmla="*/ 1089291 w 3834193"/>
              <a:gd name="connsiteY22" fmla="*/ 2194567 h 2529944"/>
              <a:gd name="connsiteX23" fmla="*/ 1018200 w 3834193"/>
              <a:gd name="connsiteY23" fmla="*/ 2514551 h 2529944"/>
              <a:gd name="connsiteX24" fmla="*/ 632510 w 3834193"/>
              <a:gd name="connsiteY24" fmla="*/ 2517067 h 2529944"/>
              <a:gd name="connsiteX25" fmla="*/ 610121 w 3834193"/>
              <a:gd name="connsiteY25" fmla="*/ 2398991 h 2529944"/>
              <a:gd name="connsiteX26" fmla="*/ 748050 w 3834193"/>
              <a:gd name="connsiteY26" fmla="*/ 2188739 h 2529944"/>
              <a:gd name="connsiteX27" fmla="*/ 643018 w 3834193"/>
              <a:gd name="connsiteY27" fmla="*/ 2165703 h 2529944"/>
              <a:gd name="connsiteX28" fmla="*/ 510969 w 3834193"/>
              <a:gd name="connsiteY28" fmla="*/ 2067246 h 2529944"/>
              <a:gd name="connsiteX29" fmla="*/ 513032 w 3834193"/>
              <a:gd name="connsiteY29" fmla="*/ 1777647 h 2529944"/>
              <a:gd name="connsiteX30" fmla="*/ 316337 w 3834193"/>
              <a:gd name="connsiteY30" fmla="*/ 2074785 h 2529944"/>
              <a:gd name="connsiteX31" fmla="*/ 235546 w 3834193"/>
              <a:gd name="connsiteY31" fmla="*/ 2342443 h 2529944"/>
              <a:gd name="connsiteX32" fmla="*/ 234593 w 3834193"/>
              <a:gd name="connsiteY32" fmla="*/ 1833580 h 2529944"/>
              <a:gd name="connsiteX33" fmla="*/ 208051 w 3834193"/>
              <a:gd name="connsiteY33" fmla="*/ 1165134 h 2529944"/>
              <a:gd name="connsiteX34" fmla="*/ 175508 w 3834193"/>
              <a:gd name="connsiteY34" fmla="*/ 326511 h 2529944"/>
              <a:gd name="connsiteX35" fmla="*/ 1323044 w 3834193"/>
              <a:gd name="connsiteY35" fmla="*/ 314047 h 2529944"/>
              <a:gd name="connsiteX0" fmla="*/ 1327305 w 3838454"/>
              <a:gd name="connsiteY0" fmla="*/ 314047 h 2529944"/>
              <a:gd name="connsiteX1" fmla="*/ 1320723 w 3838454"/>
              <a:gd name="connsiteY1" fmla="*/ 0 h 2529944"/>
              <a:gd name="connsiteX2" fmla="*/ 2831381 w 3838454"/>
              <a:gd name="connsiteY2" fmla="*/ 9052 h 2529944"/>
              <a:gd name="connsiteX3" fmla="*/ 2922424 w 3838454"/>
              <a:gd name="connsiteY3" fmla="*/ 303363 h 2529944"/>
              <a:gd name="connsiteX4" fmla="*/ 3772506 w 3838454"/>
              <a:gd name="connsiteY4" fmla="*/ 325213 h 2529944"/>
              <a:gd name="connsiteX5" fmla="*/ 3787194 w 3838454"/>
              <a:gd name="connsiteY5" fmla="*/ 1925165 h 2529944"/>
              <a:gd name="connsiteX6" fmla="*/ 3647692 w 3838454"/>
              <a:gd name="connsiteY6" fmla="*/ 2248197 h 2529944"/>
              <a:gd name="connsiteX7" fmla="*/ 3695431 w 3838454"/>
              <a:gd name="connsiteY7" fmla="*/ 2474388 h 2529944"/>
              <a:gd name="connsiteX8" fmla="*/ 3647689 w 3838454"/>
              <a:gd name="connsiteY8" fmla="*/ 2519625 h 2529944"/>
              <a:gd name="connsiteX9" fmla="*/ 3456733 w 3838454"/>
              <a:gd name="connsiteY9" fmla="*/ 2451768 h 2529944"/>
              <a:gd name="connsiteX10" fmla="*/ 3555884 w 3838454"/>
              <a:gd name="connsiteY10" fmla="*/ 2233119 h 2529944"/>
              <a:gd name="connsiteX11" fmla="*/ 3508144 w 3838454"/>
              <a:gd name="connsiteY11" fmla="*/ 2010700 h 2529944"/>
              <a:gd name="connsiteX12" fmla="*/ 3367354 w 3838454"/>
              <a:gd name="connsiteY12" fmla="*/ 1692711 h 2529944"/>
              <a:gd name="connsiteX13" fmla="*/ 3189193 w 3838454"/>
              <a:gd name="connsiteY13" fmla="*/ 1805468 h 2529944"/>
              <a:gd name="connsiteX14" fmla="*/ 3225380 w 3838454"/>
              <a:gd name="connsiteY14" fmla="*/ 2082325 h 2529944"/>
              <a:gd name="connsiteX15" fmla="*/ 3160468 w 3838454"/>
              <a:gd name="connsiteY15" fmla="*/ 2197603 h 2529944"/>
              <a:gd name="connsiteX16" fmla="*/ 3034848 w 3838454"/>
              <a:gd name="connsiteY16" fmla="*/ 2236349 h 2529944"/>
              <a:gd name="connsiteX17" fmla="*/ 3074815 w 3838454"/>
              <a:gd name="connsiteY17" fmla="*/ 2346214 h 2529944"/>
              <a:gd name="connsiteX18" fmla="*/ 3196001 w 3838454"/>
              <a:gd name="connsiteY18" fmla="*/ 2451768 h 2529944"/>
              <a:gd name="connsiteX19" fmla="*/ 3221588 w 3838454"/>
              <a:gd name="connsiteY19" fmla="*/ 2526659 h 2529944"/>
              <a:gd name="connsiteX20" fmla="*/ 1279310 w 3838454"/>
              <a:gd name="connsiteY20" fmla="*/ 2515969 h 2529944"/>
              <a:gd name="connsiteX21" fmla="*/ 1251895 w 3838454"/>
              <a:gd name="connsiteY21" fmla="*/ 2280999 h 2529944"/>
              <a:gd name="connsiteX22" fmla="*/ 1093552 w 3838454"/>
              <a:gd name="connsiteY22" fmla="*/ 2194567 h 2529944"/>
              <a:gd name="connsiteX23" fmla="*/ 1022461 w 3838454"/>
              <a:gd name="connsiteY23" fmla="*/ 2514551 h 2529944"/>
              <a:gd name="connsiteX24" fmla="*/ 636771 w 3838454"/>
              <a:gd name="connsiteY24" fmla="*/ 2517067 h 2529944"/>
              <a:gd name="connsiteX25" fmla="*/ 614382 w 3838454"/>
              <a:gd name="connsiteY25" fmla="*/ 2398991 h 2529944"/>
              <a:gd name="connsiteX26" fmla="*/ 752311 w 3838454"/>
              <a:gd name="connsiteY26" fmla="*/ 2188739 h 2529944"/>
              <a:gd name="connsiteX27" fmla="*/ 647279 w 3838454"/>
              <a:gd name="connsiteY27" fmla="*/ 2165703 h 2529944"/>
              <a:gd name="connsiteX28" fmla="*/ 515230 w 3838454"/>
              <a:gd name="connsiteY28" fmla="*/ 2067246 h 2529944"/>
              <a:gd name="connsiteX29" fmla="*/ 517293 w 3838454"/>
              <a:gd name="connsiteY29" fmla="*/ 1777647 h 2529944"/>
              <a:gd name="connsiteX30" fmla="*/ 320598 w 3838454"/>
              <a:gd name="connsiteY30" fmla="*/ 2074785 h 2529944"/>
              <a:gd name="connsiteX31" fmla="*/ 239807 w 3838454"/>
              <a:gd name="connsiteY31" fmla="*/ 2342443 h 2529944"/>
              <a:gd name="connsiteX32" fmla="*/ 238854 w 3838454"/>
              <a:gd name="connsiteY32" fmla="*/ 1833580 h 2529944"/>
              <a:gd name="connsiteX33" fmla="*/ 212312 w 3838454"/>
              <a:gd name="connsiteY33" fmla="*/ 1165134 h 2529944"/>
              <a:gd name="connsiteX34" fmla="*/ 179769 w 3838454"/>
              <a:gd name="connsiteY34" fmla="*/ 326511 h 2529944"/>
              <a:gd name="connsiteX35" fmla="*/ 1327305 w 3838454"/>
              <a:gd name="connsiteY35" fmla="*/ 314047 h 2529944"/>
              <a:gd name="connsiteX0" fmla="*/ 1327305 w 3838454"/>
              <a:gd name="connsiteY0" fmla="*/ 314047 h 2529944"/>
              <a:gd name="connsiteX1" fmla="*/ 1320723 w 3838454"/>
              <a:gd name="connsiteY1" fmla="*/ 0 h 2529944"/>
              <a:gd name="connsiteX2" fmla="*/ 2831381 w 3838454"/>
              <a:gd name="connsiteY2" fmla="*/ 9052 h 2529944"/>
              <a:gd name="connsiteX3" fmla="*/ 2922424 w 3838454"/>
              <a:gd name="connsiteY3" fmla="*/ 303363 h 2529944"/>
              <a:gd name="connsiteX4" fmla="*/ 3772506 w 3838454"/>
              <a:gd name="connsiteY4" fmla="*/ 325213 h 2529944"/>
              <a:gd name="connsiteX5" fmla="*/ 3787194 w 3838454"/>
              <a:gd name="connsiteY5" fmla="*/ 1925165 h 2529944"/>
              <a:gd name="connsiteX6" fmla="*/ 3647692 w 3838454"/>
              <a:gd name="connsiteY6" fmla="*/ 2248197 h 2529944"/>
              <a:gd name="connsiteX7" fmla="*/ 3695431 w 3838454"/>
              <a:gd name="connsiteY7" fmla="*/ 2474388 h 2529944"/>
              <a:gd name="connsiteX8" fmla="*/ 3647689 w 3838454"/>
              <a:gd name="connsiteY8" fmla="*/ 2519625 h 2529944"/>
              <a:gd name="connsiteX9" fmla="*/ 3456733 w 3838454"/>
              <a:gd name="connsiteY9" fmla="*/ 2451768 h 2529944"/>
              <a:gd name="connsiteX10" fmla="*/ 3555884 w 3838454"/>
              <a:gd name="connsiteY10" fmla="*/ 2233119 h 2529944"/>
              <a:gd name="connsiteX11" fmla="*/ 3508144 w 3838454"/>
              <a:gd name="connsiteY11" fmla="*/ 2010700 h 2529944"/>
              <a:gd name="connsiteX12" fmla="*/ 3367354 w 3838454"/>
              <a:gd name="connsiteY12" fmla="*/ 1692711 h 2529944"/>
              <a:gd name="connsiteX13" fmla="*/ 3189193 w 3838454"/>
              <a:gd name="connsiteY13" fmla="*/ 1805468 h 2529944"/>
              <a:gd name="connsiteX14" fmla="*/ 3225380 w 3838454"/>
              <a:gd name="connsiteY14" fmla="*/ 2082325 h 2529944"/>
              <a:gd name="connsiteX15" fmla="*/ 3160468 w 3838454"/>
              <a:gd name="connsiteY15" fmla="*/ 2197603 h 2529944"/>
              <a:gd name="connsiteX16" fmla="*/ 3034848 w 3838454"/>
              <a:gd name="connsiteY16" fmla="*/ 2236349 h 2529944"/>
              <a:gd name="connsiteX17" fmla="*/ 3074815 w 3838454"/>
              <a:gd name="connsiteY17" fmla="*/ 2346214 h 2529944"/>
              <a:gd name="connsiteX18" fmla="*/ 3196001 w 3838454"/>
              <a:gd name="connsiteY18" fmla="*/ 2451768 h 2529944"/>
              <a:gd name="connsiteX19" fmla="*/ 3221588 w 3838454"/>
              <a:gd name="connsiteY19" fmla="*/ 2526659 h 2529944"/>
              <a:gd name="connsiteX20" fmla="*/ 1279310 w 3838454"/>
              <a:gd name="connsiteY20" fmla="*/ 2515969 h 2529944"/>
              <a:gd name="connsiteX21" fmla="*/ 1251895 w 3838454"/>
              <a:gd name="connsiteY21" fmla="*/ 2280999 h 2529944"/>
              <a:gd name="connsiteX22" fmla="*/ 1093552 w 3838454"/>
              <a:gd name="connsiteY22" fmla="*/ 2194567 h 2529944"/>
              <a:gd name="connsiteX23" fmla="*/ 1022461 w 3838454"/>
              <a:gd name="connsiteY23" fmla="*/ 2514551 h 2529944"/>
              <a:gd name="connsiteX24" fmla="*/ 636771 w 3838454"/>
              <a:gd name="connsiteY24" fmla="*/ 2517067 h 2529944"/>
              <a:gd name="connsiteX25" fmla="*/ 614382 w 3838454"/>
              <a:gd name="connsiteY25" fmla="*/ 2398991 h 2529944"/>
              <a:gd name="connsiteX26" fmla="*/ 752311 w 3838454"/>
              <a:gd name="connsiteY26" fmla="*/ 2188739 h 2529944"/>
              <a:gd name="connsiteX27" fmla="*/ 647279 w 3838454"/>
              <a:gd name="connsiteY27" fmla="*/ 2165703 h 2529944"/>
              <a:gd name="connsiteX28" fmla="*/ 515230 w 3838454"/>
              <a:gd name="connsiteY28" fmla="*/ 2067246 h 2529944"/>
              <a:gd name="connsiteX29" fmla="*/ 517293 w 3838454"/>
              <a:gd name="connsiteY29" fmla="*/ 1777647 h 2529944"/>
              <a:gd name="connsiteX30" fmla="*/ 320598 w 3838454"/>
              <a:gd name="connsiteY30" fmla="*/ 2074785 h 2529944"/>
              <a:gd name="connsiteX31" fmla="*/ 239807 w 3838454"/>
              <a:gd name="connsiteY31" fmla="*/ 2342443 h 2529944"/>
              <a:gd name="connsiteX32" fmla="*/ 238854 w 3838454"/>
              <a:gd name="connsiteY32" fmla="*/ 1833580 h 2529944"/>
              <a:gd name="connsiteX33" fmla="*/ 212312 w 3838454"/>
              <a:gd name="connsiteY33" fmla="*/ 1165134 h 2529944"/>
              <a:gd name="connsiteX34" fmla="*/ 179769 w 3838454"/>
              <a:gd name="connsiteY34" fmla="*/ 326511 h 2529944"/>
              <a:gd name="connsiteX35" fmla="*/ 1327305 w 3838454"/>
              <a:gd name="connsiteY35" fmla="*/ 314047 h 2529944"/>
              <a:gd name="connsiteX0" fmla="*/ 1326197 w 3837346"/>
              <a:gd name="connsiteY0" fmla="*/ 314047 h 2529944"/>
              <a:gd name="connsiteX1" fmla="*/ 1319615 w 3837346"/>
              <a:gd name="connsiteY1" fmla="*/ 0 h 2529944"/>
              <a:gd name="connsiteX2" fmla="*/ 2830273 w 3837346"/>
              <a:gd name="connsiteY2" fmla="*/ 9052 h 2529944"/>
              <a:gd name="connsiteX3" fmla="*/ 2921316 w 3837346"/>
              <a:gd name="connsiteY3" fmla="*/ 303363 h 2529944"/>
              <a:gd name="connsiteX4" fmla="*/ 3771398 w 3837346"/>
              <a:gd name="connsiteY4" fmla="*/ 325213 h 2529944"/>
              <a:gd name="connsiteX5" fmla="*/ 3786086 w 3837346"/>
              <a:gd name="connsiteY5" fmla="*/ 1925165 h 2529944"/>
              <a:gd name="connsiteX6" fmla="*/ 3646584 w 3837346"/>
              <a:gd name="connsiteY6" fmla="*/ 2248197 h 2529944"/>
              <a:gd name="connsiteX7" fmla="*/ 3694323 w 3837346"/>
              <a:gd name="connsiteY7" fmla="*/ 2474388 h 2529944"/>
              <a:gd name="connsiteX8" fmla="*/ 3646581 w 3837346"/>
              <a:gd name="connsiteY8" fmla="*/ 2519625 h 2529944"/>
              <a:gd name="connsiteX9" fmla="*/ 3455625 w 3837346"/>
              <a:gd name="connsiteY9" fmla="*/ 2451768 h 2529944"/>
              <a:gd name="connsiteX10" fmla="*/ 3554776 w 3837346"/>
              <a:gd name="connsiteY10" fmla="*/ 2233119 h 2529944"/>
              <a:gd name="connsiteX11" fmla="*/ 3507036 w 3837346"/>
              <a:gd name="connsiteY11" fmla="*/ 2010700 h 2529944"/>
              <a:gd name="connsiteX12" fmla="*/ 3366246 w 3837346"/>
              <a:gd name="connsiteY12" fmla="*/ 1692711 h 2529944"/>
              <a:gd name="connsiteX13" fmla="*/ 3188085 w 3837346"/>
              <a:gd name="connsiteY13" fmla="*/ 1805468 h 2529944"/>
              <a:gd name="connsiteX14" fmla="*/ 3224272 w 3837346"/>
              <a:gd name="connsiteY14" fmla="*/ 2082325 h 2529944"/>
              <a:gd name="connsiteX15" fmla="*/ 3159360 w 3837346"/>
              <a:gd name="connsiteY15" fmla="*/ 2197603 h 2529944"/>
              <a:gd name="connsiteX16" fmla="*/ 3033740 w 3837346"/>
              <a:gd name="connsiteY16" fmla="*/ 2236349 h 2529944"/>
              <a:gd name="connsiteX17" fmla="*/ 3073707 w 3837346"/>
              <a:gd name="connsiteY17" fmla="*/ 2346214 h 2529944"/>
              <a:gd name="connsiteX18" fmla="*/ 3194893 w 3837346"/>
              <a:gd name="connsiteY18" fmla="*/ 2451768 h 2529944"/>
              <a:gd name="connsiteX19" fmla="*/ 3220480 w 3837346"/>
              <a:gd name="connsiteY19" fmla="*/ 2526659 h 2529944"/>
              <a:gd name="connsiteX20" fmla="*/ 1278202 w 3837346"/>
              <a:gd name="connsiteY20" fmla="*/ 2515969 h 2529944"/>
              <a:gd name="connsiteX21" fmla="*/ 1250787 w 3837346"/>
              <a:gd name="connsiteY21" fmla="*/ 2280999 h 2529944"/>
              <a:gd name="connsiteX22" fmla="*/ 1092444 w 3837346"/>
              <a:gd name="connsiteY22" fmla="*/ 2194567 h 2529944"/>
              <a:gd name="connsiteX23" fmla="*/ 1021353 w 3837346"/>
              <a:gd name="connsiteY23" fmla="*/ 2514551 h 2529944"/>
              <a:gd name="connsiteX24" fmla="*/ 635663 w 3837346"/>
              <a:gd name="connsiteY24" fmla="*/ 2517067 h 2529944"/>
              <a:gd name="connsiteX25" fmla="*/ 613274 w 3837346"/>
              <a:gd name="connsiteY25" fmla="*/ 2398991 h 2529944"/>
              <a:gd name="connsiteX26" fmla="*/ 751203 w 3837346"/>
              <a:gd name="connsiteY26" fmla="*/ 2188739 h 2529944"/>
              <a:gd name="connsiteX27" fmla="*/ 646171 w 3837346"/>
              <a:gd name="connsiteY27" fmla="*/ 2165703 h 2529944"/>
              <a:gd name="connsiteX28" fmla="*/ 514122 w 3837346"/>
              <a:gd name="connsiteY28" fmla="*/ 2067246 h 2529944"/>
              <a:gd name="connsiteX29" fmla="*/ 516185 w 3837346"/>
              <a:gd name="connsiteY29" fmla="*/ 1777647 h 2529944"/>
              <a:gd name="connsiteX30" fmla="*/ 319490 w 3837346"/>
              <a:gd name="connsiteY30" fmla="*/ 2074785 h 2529944"/>
              <a:gd name="connsiteX31" fmla="*/ 238699 w 3837346"/>
              <a:gd name="connsiteY31" fmla="*/ 2342443 h 2529944"/>
              <a:gd name="connsiteX32" fmla="*/ 1 w 3837346"/>
              <a:gd name="connsiteY32" fmla="*/ 2285895 h 2529944"/>
              <a:gd name="connsiteX33" fmla="*/ 237746 w 3837346"/>
              <a:gd name="connsiteY33" fmla="*/ 1833580 h 2529944"/>
              <a:gd name="connsiteX34" fmla="*/ 211204 w 3837346"/>
              <a:gd name="connsiteY34" fmla="*/ 1165134 h 2529944"/>
              <a:gd name="connsiteX35" fmla="*/ 178661 w 3837346"/>
              <a:gd name="connsiteY35" fmla="*/ 326511 h 2529944"/>
              <a:gd name="connsiteX36" fmla="*/ 1326197 w 3837346"/>
              <a:gd name="connsiteY36" fmla="*/ 314047 h 2529944"/>
              <a:gd name="connsiteX0" fmla="*/ 1326196 w 3837345"/>
              <a:gd name="connsiteY0" fmla="*/ 314047 h 2529944"/>
              <a:gd name="connsiteX1" fmla="*/ 1319614 w 3837345"/>
              <a:gd name="connsiteY1" fmla="*/ 0 h 2529944"/>
              <a:gd name="connsiteX2" fmla="*/ 2830272 w 3837345"/>
              <a:gd name="connsiteY2" fmla="*/ 9052 h 2529944"/>
              <a:gd name="connsiteX3" fmla="*/ 2921315 w 3837345"/>
              <a:gd name="connsiteY3" fmla="*/ 303363 h 2529944"/>
              <a:gd name="connsiteX4" fmla="*/ 3771397 w 3837345"/>
              <a:gd name="connsiteY4" fmla="*/ 325213 h 2529944"/>
              <a:gd name="connsiteX5" fmla="*/ 3786085 w 3837345"/>
              <a:gd name="connsiteY5" fmla="*/ 1925165 h 2529944"/>
              <a:gd name="connsiteX6" fmla="*/ 3646583 w 3837345"/>
              <a:gd name="connsiteY6" fmla="*/ 2248197 h 2529944"/>
              <a:gd name="connsiteX7" fmla="*/ 3694322 w 3837345"/>
              <a:gd name="connsiteY7" fmla="*/ 2474388 h 2529944"/>
              <a:gd name="connsiteX8" fmla="*/ 3646580 w 3837345"/>
              <a:gd name="connsiteY8" fmla="*/ 2519625 h 2529944"/>
              <a:gd name="connsiteX9" fmla="*/ 3455624 w 3837345"/>
              <a:gd name="connsiteY9" fmla="*/ 2451768 h 2529944"/>
              <a:gd name="connsiteX10" fmla="*/ 3554775 w 3837345"/>
              <a:gd name="connsiteY10" fmla="*/ 2233119 h 2529944"/>
              <a:gd name="connsiteX11" fmla="*/ 3507035 w 3837345"/>
              <a:gd name="connsiteY11" fmla="*/ 2010700 h 2529944"/>
              <a:gd name="connsiteX12" fmla="*/ 3366245 w 3837345"/>
              <a:gd name="connsiteY12" fmla="*/ 1692711 h 2529944"/>
              <a:gd name="connsiteX13" fmla="*/ 3188084 w 3837345"/>
              <a:gd name="connsiteY13" fmla="*/ 1805468 h 2529944"/>
              <a:gd name="connsiteX14" fmla="*/ 3224271 w 3837345"/>
              <a:gd name="connsiteY14" fmla="*/ 2082325 h 2529944"/>
              <a:gd name="connsiteX15" fmla="*/ 3159359 w 3837345"/>
              <a:gd name="connsiteY15" fmla="*/ 2197603 h 2529944"/>
              <a:gd name="connsiteX16" fmla="*/ 3033739 w 3837345"/>
              <a:gd name="connsiteY16" fmla="*/ 2236349 h 2529944"/>
              <a:gd name="connsiteX17" fmla="*/ 3073706 w 3837345"/>
              <a:gd name="connsiteY17" fmla="*/ 2346214 h 2529944"/>
              <a:gd name="connsiteX18" fmla="*/ 3194892 w 3837345"/>
              <a:gd name="connsiteY18" fmla="*/ 2451768 h 2529944"/>
              <a:gd name="connsiteX19" fmla="*/ 3220479 w 3837345"/>
              <a:gd name="connsiteY19" fmla="*/ 2526659 h 2529944"/>
              <a:gd name="connsiteX20" fmla="*/ 1278201 w 3837345"/>
              <a:gd name="connsiteY20" fmla="*/ 2515969 h 2529944"/>
              <a:gd name="connsiteX21" fmla="*/ 1250786 w 3837345"/>
              <a:gd name="connsiteY21" fmla="*/ 2280999 h 2529944"/>
              <a:gd name="connsiteX22" fmla="*/ 1092443 w 3837345"/>
              <a:gd name="connsiteY22" fmla="*/ 2194567 h 2529944"/>
              <a:gd name="connsiteX23" fmla="*/ 1021352 w 3837345"/>
              <a:gd name="connsiteY23" fmla="*/ 2514551 h 2529944"/>
              <a:gd name="connsiteX24" fmla="*/ 635662 w 3837345"/>
              <a:gd name="connsiteY24" fmla="*/ 2517067 h 2529944"/>
              <a:gd name="connsiteX25" fmla="*/ 613273 w 3837345"/>
              <a:gd name="connsiteY25" fmla="*/ 2398991 h 2529944"/>
              <a:gd name="connsiteX26" fmla="*/ 751202 w 3837345"/>
              <a:gd name="connsiteY26" fmla="*/ 2188739 h 2529944"/>
              <a:gd name="connsiteX27" fmla="*/ 646170 w 3837345"/>
              <a:gd name="connsiteY27" fmla="*/ 2165703 h 2529944"/>
              <a:gd name="connsiteX28" fmla="*/ 514121 w 3837345"/>
              <a:gd name="connsiteY28" fmla="*/ 2067246 h 2529944"/>
              <a:gd name="connsiteX29" fmla="*/ 516184 w 3837345"/>
              <a:gd name="connsiteY29" fmla="*/ 1777647 h 2529944"/>
              <a:gd name="connsiteX30" fmla="*/ 319489 w 3837345"/>
              <a:gd name="connsiteY30" fmla="*/ 2074785 h 2529944"/>
              <a:gd name="connsiteX31" fmla="*/ 238698 w 3837345"/>
              <a:gd name="connsiteY31" fmla="*/ 2342443 h 2529944"/>
              <a:gd name="connsiteX32" fmla="*/ 0 w 3837345"/>
              <a:gd name="connsiteY32" fmla="*/ 2285895 h 2529944"/>
              <a:gd name="connsiteX33" fmla="*/ 237745 w 3837345"/>
              <a:gd name="connsiteY33" fmla="*/ 1833580 h 2529944"/>
              <a:gd name="connsiteX34" fmla="*/ 211203 w 3837345"/>
              <a:gd name="connsiteY34" fmla="*/ 1165134 h 2529944"/>
              <a:gd name="connsiteX35" fmla="*/ 178660 w 3837345"/>
              <a:gd name="connsiteY35" fmla="*/ 326511 h 2529944"/>
              <a:gd name="connsiteX36" fmla="*/ 1326196 w 3837345"/>
              <a:gd name="connsiteY36" fmla="*/ 314047 h 2529944"/>
              <a:gd name="connsiteX0" fmla="*/ 1388625 w 3899774"/>
              <a:gd name="connsiteY0" fmla="*/ 314047 h 2529944"/>
              <a:gd name="connsiteX1" fmla="*/ 1382043 w 3899774"/>
              <a:gd name="connsiteY1" fmla="*/ 0 h 2529944"/>
              <a:gd name="connsiteX2" fmla="*/ 2892701 w 3899774"/>
              <a:gd name="connsiteY2" fmla="*/ 9052 h 2529944"/>
              <a:gd name="connsiteX3" fmla="*/ 2983744 w 3899774"/>
              <a:gd name="connsiteY3" fmla="*/ 303363 h 2529944"/>
              <a:gd name="connsiteX4" fmla="*/ 3833826 w 3899774"/>
              <a:gd name="connsiteY4" fmla="*/ 325213 h 2529944"/>
              <a:gd name="connsiteX5" fmla="*/ 3848514 w 3899774"/>
              <a:gd name="connsiteY5" fmla="*/ 1925165 h 2529944"/>
              <a:gd name="connsiteX6" fmla="*/ 3709012 w 3899774"/>
              <a:gd name="connsiteY6" fmla="*/ 2248197 h 2529944"/>
              <a:gd name="connsiteX7" fmla="*/ 3756751 w 3899774"/>
              <a:gd name="connsiteY7" fmla="*/ 2474388 h 2529944"/>
              <a:gd name="connsiteX8" fmla="*/ 3709009 w 3899774"/>
              <a:gd name="connsiteY8" fmla="*/ 2519625 h 2529944"/>
              <a:gd name="connsiteX9" fmla="*/ 3518053 w 3899774"/>
              <a:gd name="connsiteY9" fmla="*/ 2451768 h 2529944"/>
              <a:gd name="connsiteX10" fmla="*/ 3617204 w 3899774"/>
              <a:gd name="connsiteY10" fmla="*/ 2233119 h 2529944"/>
              <a:gd name="connsiteX11" fmla="*/ 3569464 w 3899774"/>
              <a:gd name="connsiteY11" fmla="*/ 2010700 h 2529944"/>
              <a:gd name="connsiteX12" fmla="*/ 3428674 w 3899774"/>
              <a:gd name="connsiteY12" fmla="*/ 1692711 h 2529944"/>
              <a:gd name="connsiteX13" fmla="*/ 3250513 w 3899774"/>
              <a:gd name="connsiteY13" fmla="*/ 1805468 h 2529944"/>
              <a:gd name="connsiteX14" fmla="*/ 3286700 w 3899774"/>
              <a:gd name="connsiteY14" fmla="*/ 2082325 h 2529944"/>
              <a:gd name="connsiteX15" fmla="*/ 3221788 w 3899774"/>
              <a:gd name="connsiteY15" fmla="*/ 2197603 h 2529944"/>
              <a:gd name="connsiteX16" fmla="*/ 3096168 w 3899774"/>
              <a:gd name="connsiteY16" fmla="*/ 2236349 h 2529944"/>
              <a:gd name="connsiteX17" fmla="*/ 3136135 w 3899774"/>
              <a:gd name="connsiteY17" fmla="*/ 2346214 h 2529944"/>
              <a:gd name="connsiteX18" fmla="*/ 3257321 w 3899774"/>
              <a:gd name="connsiteY18" fmla="*/ 2451768 h 2529944"/>
              <a:gd name="connsiteX19" fmla="*/ 3282908 w 3899774"/>
              <a:gd name="connsiteY19" fmla="*/ 2526659 h 2529944"/>
              <a:gd name="connsiteX20" fmla="*/ 1340630 w 3899774"/>
              <a:gd name="connsiteY20" fmla="*/ 2515969 h 2529944"/>
              <a:gd name="connsiteX21" fmla="*/ 1313215 w 3899774"/>
              <a:gd name="connsiteY21" fmla="*/ 2280999 h 2529944"/>
              <a:gd name="connsiteX22" fmla="*/ 1154872 w 3899774"/>
              <a:gd name="connsiteY22" fmla="*/ 2194567 h 2529944"/>
              <a:gd name="connsiteX23" fmla="*/ 1083781 w 3899774"/>
              <a:gd name="connsiteY23" fmla="*/ 2514551 h 2529944"/>
              <a:gd name="connsiteX24" fmla="*/ 698091 w 3899774"/>
              <a:gd name="connsiteY24" fmla="*/ 2517067 h 2529944"/>
              <a:gd name="connsiteX25" fmla="*/ 675702 w 3899774"/>
              <a:gd name="connsiteY25" fmla="*/ 2398991 h 2529944"/>
              <a:gd name="connsiteX26" fmla="*/ 813631 w 3899774"/>
              <a:gd name="connsiteY26" fmla="*/ 2188739 h 2529944"/>
              <a:gd name="connsiteX27" fmla="*/ 708599 w 3899774"/>
              <a:gd name="connsiteY27" fmla="*/ 2165703 h 2529944"/>
              <a:gd name="connsiteX28" fmla="*/ 576550 w 3899774"/>
              <a:gd name="connsiteY28" fmla="*/ 2067246 h 2529944"/>
              <a:gd name="connsiteX29" fmla="*/ 578613 w 3899774"/>
              <a:gd name="connsiteY29" fmla="*/ 1777647 h 2529944"/>
              <a:gd name="connsiteX30" fmla="*/ 381918 w 3899774"/>
              <a:gd name="connsiteY30" fmla="*/ 2074785 h 2529944"/>
              <a:gd name="connsiteX31" fmla="*/ 301127 w 3899774"/>
              <a:gd name="connsiteY31" fmla="*/ 2342443 h 2529944"/>
              <a:gd name="connsiteX32" fmla="*/ 0 w 3899774"/>
              <a:gd name="connsiteY32" fmla="*/ 2334904 h 2529944"/>
              <a:gd name="connsiteX33" fmla="*/ 300174 w 3899774"/>
              <a:gd name="connsiteY33" fmla="*/ 1833580 h 2529944"/>
              <a:gd name="connsiteX34" fmla="*/ 273632 w 3899774"/>
              <a:gd name="connsiteY34" fmla="*/ 1165134 h 2529944"/>
              <a:gd name="connsiteX35" fmla="*/ 241089 w 3899774"/>
              <a:gd name="connsiteY35" fmla="*/ 326511 h 2529944"/>
              <a:gd name="connsiteX36" fmla="*/ 1388625 w 3899774"/>
              <a:gd name="connsiteY36" fmla="*/ 314047 h 2529944"/>
              <a:gd name="connsiteX0" fmla="*/ 1388625 w 3899774"/>
              <a:gd name="connsiteY0" fmla="*/ 314047 h 2529944"/>
              <a:gd name="connsiteX1" fmla="*/ 1382043 w 3899774"/>
              <a:gd name="connsiteY1" fmla="*/ 0 h 2529944"/>
              <a:gd name="connsiteX2" fmla="*/ 2892701 w 3899774"/>
              <a:gd name="connsiteY2" fmla="*/ 9052 h 2529944"/>
              <a:gd name="connsiteX3" fmla="*/ 2983744 w 3899774"/>
              <a:gd name="connsiteY3" fmla="*/ 303363 h 2529944"/>
              <a:gd name="connsiteX4" fmla="*/ 3833826 w 3899774"/>
              <a:gd name="connsiteY4" fmla="*/ 325213 h 2529944"/>
              <a:gd name="connsiteX5" fmla="*/ 3848514 w 3899774"/>
              <a:gd name="connsiteY5" fmla="*/ 1925165 h 2529944"/>
              <a:gd name="connsiteX6" fmla="*/ 3709012 w 3899774"/>
              <a:gd name="connsiteY6" fmla="*/ 2248197 h 2529944"/>
              <a:gd name="connsiteX7" fmla="*/ 3756751 w 3899774"/>
              <a:gd name="connsiteY7" fmla="*/ 2474388 h 2529944"/>
              <a:gd name="connsiteX8" fmla="*/ 3709009 w 3899774"/>
              <a:gd name="connsiteY8" fmla="*/ 2519625 h 2529944"/>
              <a:gd name="connsiteX9" fmla="*/ 3518053 w 3899774"/>
              <a:gd name="connsiteY9" fmla="*/ 2451768 h 2529944"/>
              <a:gd name="connsiteX10" fmla="*/ 3617204 w 3899774"/>
              <a:gd name="connsiteY10" fmla="*/ 2233119 h 2529944"/>
              <a:gd name="connsiteX11" fmla="*/ 3569464 w 3899774"/>
              <a:gd name="connsiteY11" fmla="*/ 2010700 h 2529944"/>
              <a:gd name="connsiteX12" fmla="*/ 3428674 w 3899774"/>
              <a:gd name="connsiteY12" fmla="*/ 1692711 h 2529944"/>
              <a:gd name="connsiteX13" fmla="*/ 3250513 w 3899774"/>
              <a:gd name="connsiteY13" fmla="*/ 1805468 h 2529944"/>
              <a:gd name="connsiteX14" fmla="*/ 3286700 w 3899774"/>
              <a:gd name="connsiteY14" fmla="*/ 2082325 h 2529944"/>
              <a:gd name="connsiteX15" fmla="*/ 3221788 w 3899774"/>
              <a:gd name="connsiteY15" fmla="*/ 2197603 h 2529944"/>
              <a:gd name="connsiteX16" fmla="*/ 3096168 w 3899774"/>
              <a:gd name="connsiteY16" fmla="*/ 2236349 h 2529944"/>
              <a:gd name="connsiteX17" fmla="*/ 3136135 w 3899774"/>
              <a:gd name="connsiteY17" fmla="*/ 2346214 h 2529944"/>
              <a:gd name="connsiteX18" fmla="*/ 3257321 w 3899774"/>
              <a:gd name="connsiteY18" fmla="*/ 2451768 h 2529944"/>
              <a:gd name="connsiteX19" fmla="*/ 3282908 w 3899774"/>
              <a:gd name="connsiteY19" fmla="*/ 2526659 h 2529944"/>
              <a:gd name="connsiteX20" fmla="*/ 1340630 w 3899774"/>
              <a:gd name="connsiteY20" fmla="*/ 2515969 h 2529944"/>
              <a:gd name="connsiteX21" fmla="*/ 1313215 w 3899774"/>
              <a:gd name="connsiteY21" fmla="*/ 2280999 h 2529944"/>
              <a:gd name="connsiteX22" fmla="*/ 1154872 w 3899774"/>
              <a:gd name="connsiteY22" fmla="*/ 2194567 h 2529944"/>
              <a:gd name="connsiteX23" fmla="*/ 1083781 w 3899774"/>
              <a:gd name="connsiteY23" fmla="*/ 2514551 h 2529944"/>
              <a:gd name="connsiteX24" fmla="*/ 698091 w 3899774"/>
              <a:gd name="connsiteY24" fmla="*/ 2517067 h 2529944"/>
              <a:gd name="connsiteX25" fmla="*/ 675702 w 3899774"/>
              <a:gd name="connsiteY25" fmla="*/ 2398991 h 2529944"/>
              <a:gd name="connsiteX26" fmla="*/ 813631 w 3899774"/>
              <a:gd name="connsiteY26" fmla="*/ 2188739 h 2529944"/>
              <a:gd name="connsiteX27" fmla="*/ 708599 w 3899774"/>
              <a:gd name="connsiteY27" fmla="*/ 2165703 h 2529944"/>
              <a:gd name="connsiteX28" fmla="*/ 576550 w 3899774"/>
              <a:gd name="connsiteY28" fmla="*/ 2067246 h 2529944"/>
              <a:gd name="connsiteX29" fmla="*/ 578613 w 3899774"/>
              <a:gd name="connsiteY29" fmla="*/ 1777647 h 2529944"/>
              <a:gd name="connsiteX30" fmla="*/ 381918 w 3899774"/>
              <a:gd name="connsiteY30" fmla="*/ 2074785 h 2529944"/>
              <a:gd name="connsiteX31" fmla="*/ 301127 w 3899774"/>
              <a:gd name="connsiteY31" fmla="*/ 2342443 h 2529944"/>
              <a:gd name="connsiteX32" fmla="*/ 0 w 3899774"/>
              <a:gd name="connsiteY32" fmla="*/ 2334904 h 2529944"/>
              <a:gd name="connsiteX33" fmla="*/ 300174 w 3899774"/>
              <a:gd name="connsiteY33" fmla="*/ 1833580 h 2529944"/>
              <a:gd name="connsiteX34" fmla="*/ 273632 w 3899774"/>
              <a:gd name="connsiteY34" fmla="*/ 1165134 h 2529944"/>
              <a:gd name="connsiteX35" fmla="*/ 241089 w 3899774"/>
              <a:gd name="connsiteY35" fmla="*/ 326511 h 2529944"/>
              <a:gd name="connsiteX36" fmla="*/ 1388625 w 3899774"/>
              <a:gd name="connsiteY36" fmla="*/ 314047 h 2529944"/>
              <a:gd name="connsiteX0" fmla="*/ 1462071 w 3973220"/>
              <a:gd name="connsiteY0" fmla="*/ 314047 h 2529944"/>
              <a:gd name="connsiteX1" fmla="*/ 1455489 w 3973220"/>
              <a:gd name="connsiteY1" fmla="*/ 0 h 2529944"/>
              <a:gd name="connsiteX2" fmla="*/ 2966147 w 3973220"/>
              <a:gd name="connsiteY2" fmla="*/ 9052 h 2529944"/>
              <a:gd name="connsiteX3" fmla="*/ 3057190 w 3973220"/>
              <a:gd name="connsiteY3" fmla="*/ 303363 h 2529944"/>
              <a:gd name="connsiteX4" fmla="*/ 3907272 w 3973220"/>
              <a:gd name="connsiteY4" fmla="*/ 325213 h 2529944"/>
              <a:gd name="connsiteX5" fmla="*/ 3921960 w 3973220"/>
              <a:gd name="connsiteY5" fmla="*/ 1925165 h 2529944"/>
              <a:gd name="connsiteX6" fmla="*/ 3782458 w 3973220"/>
              <a:gd name="connsiteY6" fmla="*/ 2248197 h 2529944"/>
              <a:gd name="connsiteX7" fmla="*/ 3830197 w 3973220"/>
              <a:gd name="connsiteY7" fmla="*/ 2474388 h 2529944"/>
              <a:gd name="connsiteX8" fmla="*/ 3782455 w 3973220"/>
              <a:gd name="connsiteY8" fmla="*/ 2519625 h 2529944"/>
              <a:gd name="connsiteX9" fmla="*/ 3591499 w 3973220"/>
              <a:gd name="connsiteY9" fmla="*/ 2451768 h 2529944"/>
              <a:gd name="connsiteX10" fmla="*/ 3690650 w 3973220"/>
              <a:gd name="connsiteY10" fmla="*/ 2233119 h 2529944"/>
              <a:gd name="connsiteX11" fmla="*/ 3642910 w 3973220"/>
              <a:gd name="connsiteY11" fmla="*/ 2010700 h 2529944"/>
              <a:gd name="connsiteX12" fmla="*/ 3502120 w 3973220"/>
              <a:gd name="connsiteY12" fmla="*/ 1692711 h 2529944"/>
              <a:gd name="connsiteX13" fmla="*/ 3323959 w 3973220"/>
              <a:gd name="connsiteY13" fmla="*/ 1805468 h 2529944"/>
              <a:gd name="connsiteX14" fmla="*/ 3360146 w 3973220"/>
              <a:gd name="connsiteY14" fmla="*/ 2082325 h 2529944"/>
              <a:gd name="connsiteX15" fmla="*/ 3295234 w 3973220"/>
              <a:gd name="connsiteY15" fmla="*/ 2197603 h 2529944"/>
              <a:gd name="connsiteX16" fmla="*/ 3169614 w 3973220"/>
              <a:gd name="connsiteY16" fmla="*/ 2236349 h 2529944"/>
              <a:gd name="connsiteX17" fmla="*/ 3209581 w 3973220"/>
              <a:gd name="connsiteY17" fmla="*/ 2346214 h 2529944"/>
              <a:gd name="connsiteX18" fmla="*/ 3330767 w 3973220"/>
              <a:gd name="connsiteY18" fmla="*/ 2451768 h 2529944"/>
              <a:gd name="connsiteX19" fmla="*/ 3356354 w 3973220"/>
              <a:gd name="connsiteY19" fmla="*/ 2526659 h 2529944"/>
              <a:gd name="connsiteX20" fmla="*/ 1414076 w 3973220"/>
              <a:gd name="connsiteY20" fmla="*/ 2515969 h 2529944"/>
              <a:gd name="connsiteX21" fmla="*/ 1386661 w 3973220"/>
              <a:gd name="connsiteY21" fmla="*/ 2280999 h 2529944"/>
              <a:gd name="connsiteX22" fmla="*/ 1228318 w 3973220"/>
              <a:gd name="connsiteY22" fmla="*/ 2194567 h 2529944"/>
              <a:gd name="connsiteX23" fmla="*/ 1157227 w 3973220"/>
              <a:gd name="connsiteY23" fmla="*/ 2514551 h 2529944"/>
              <a:gd name="connsiteX24" fmla="*/ 771537 w 3973220"/>
              <a:gd name="connsiteY24" fmla="*/ 2517067 h 2529944"/>
              <a:gd name="connsiteX25" fmla="*/ 749148 w 3973220"/>
              <a:gd name="connsiteY25" fmla="*/ 2398991 h 2529944"/>
              <a:gd name="connsiteX26" fmla="*/ 887077 w 3973220"/>
              <a:gd name="connsiteY26" fmla="*/ 2188739 h 2529944"/>
              <a:gd name="connsiteX27" fmla="*/ 782045 w 3973220"/>
              <a:gd name="connsiteY27" fmla="*/ 2165703 h 2529944"/>
              <a:gd name="connsiteX28" fmla="*/ 649996 w 3973220"/>
              <a:gd name="connsiteY28" fmla="*/ 2067246 h 2529944"/>
              <a:gd name="connsiteX29" fmla="*/ 652059 w 3973220"/>
              <a:gd name="connsiteY29" fmla="*/ 1777647 h 2529944"/>
              <a:gd name="connsiteX30" fmla="*/ 455364 w 3973220"/>
              <a:gd name="connsiteY30" fmla="*/ 2074785 h 2529944"/>
              <a:gd name="connsiteX31" fmla="*/ 374573 w 3973220"/>
              <a:gd name="connsiteY31" fmla="*/ 2342443 h 2529944"/>
              <a:gd name="connsiteX32" fmla="*/ 0 w 3973220"/>
              <a:gd name="connsiteY32" fmla="*/ 2338674 h 2529944"/>
              <a:gd name="connsiteX33" fmla="*/ 373620 w 3973220"/>
              <a:gd name="connsiteY33" fmla="*/ 1833580 h 2529944"/>
              <a:gd name="connsiteX34" fmla="*/ 347078 w 3973220"/>
              <a:gd name="connsiteY34" fmla="*/ 1165134 h 2529944"/>
              <a:gd name="connsiteX35" fmla="*/ 314535 w 3973220"/>
              <a:gd name="connsiteY35" fmla="*/ 326511 h 2529944"/>
              <a:gd name="connsiteX36" fmla="*/ 1462071 w 3973220"/>
              <a:gd name="connsiteY36" fmla="*/ 314047 h 2529944"/>
              <a:gd name="connsiteX0" fmla="*/ 1462071 w 3973220"/>
              <a:gd name="connsiteY0" fmla="*/ 314047 h 2529944"/>
              <a:gd name="connsiteX1" fmla="*/ 1455489 w 3973220"/>
              <a:gd name="connsiteY1" fmla="*/ 0 h 2529944"/>
              <a:gd name="connsiteX2" fmla="*/ 2966147 w 3973220"/>
              <a:gd name="connsiteY2" fmla="*/ 9052 h 2529944"/>
              <a:gd name="connsiteX3" fmla="*/ 3057190 w 3973220"/>
              <a:gd name="connsiteY3" fmla="*/ 303363 h 2529944"/>
              <a:gd name="connsiteX4" fmla="*/ 3907272 w 3973220"/>
              <a:gd name="connsiteY4" fmla="*/ 325213 h 2529944"/>
              <a:gd name="connsiteX5" fmla="*/ 3921960 w 3973220"/>
              <a:gd name="connsiteY5" fmla="*/ 1925165 h 2529944"/>
              <a:gd name="connsiteX6" fmla="*/ 3782458 w 3973220"/>
              <a:gd name="connsiteY6" fmla="*/ 2248197 h 2529944"/>
              <a:gd name="connsiteX7" fmla="*/ 3830197 w 3973220"/>
              <a:gd name="connsiteY7" fmla="*/ 2474388 h 2529944"/>
              <a:gd name="connsiteX8" fmla="*/ 3782455 w 3973220"/>
              <a:gd name="connsiteY8" fmla="*/ 2519625 h 2529944"/>
              <a:gd name="connsiteX9" fmla="*/ 3591499 w 3973220"/>
              <a:gd name="connsiteY9" fmla="*/ 2451768 h 2529944"/>
              <a:gd name="connsiteX10" fmla="*/ 3690650 w 3973220"/>
              <a:gd name="connsiteY10" fmla="*/ 2233119 h 2529944"/>
              <a:gd name="connsiteX11" fmla="*/ 3642910 w 3973220"/>
              <a:gd name="connsiteY11" fmla="*/ 2010700 h 2529944"/>
              <a:gd name="connsiteX12" fmla="*/ 3502120 w 3973220"/>
              <a:gd name="connsiteY12" fmla="*/ 1692711 h 2529944"/>
              <a:gd name="connsiteX13" fmla="*/ 3323959 w 3973220"/>
              <a:gd name="connsiteY13" fmla="*/ 1805468 h 2529944"/>
              <a:gd name="connsiteX14" fmla="*/ 3360146 w 3973220"/>
              <a:gd name="connsiteY14" fmla="*/ 2082325 h 2529944"/>
              <a:gd name="connsiteX15" fmla="*/ 3295234 w 3973220"/>
              <a:gd name="connsiteY15" fmla="*/ 2197603 h 2529944"/>
              <a:gd name="connsiteX16" fmla="*/ 3169614 w 3973220"/>
              <a:gd name="connsiteY16" fmla="*/ 2236349 h 2529944"/>
              <a:gd name="connsiteX17" fmla="*/ 3209581 w 3973220"/>
              <a:gd name="connsiteY17" fmla="*/ 2346214 h 2529944"/>
              <a:gd name="connsiteX18" fmla="*/ 3330767 w 3973220"/>
              <a:gd name="connsiteY18" fmla="*/ 2451768 h 2529944"/>
              <a:gd name="connsiteX19" fmla="*/ 3356354 w 3973220"/>
              <a:gd name="connsiteY19" fmla="*/ 2526659 h 2529944"/>
              <a:gd name="connsiteX20" fmla="*/ 1414076 w 3973220"/>
              <a:gd name="connsiteY20" fmla="*/ 2515969 h 2529944"/>
              <a:gd name="connsiteX21" fmla="*/ 1386661 w 3973220"/>
              <a:gd name="connsiteY21" fmla="*/ 2280999 h 2529944"/>
              <a:gd name="connsiteX22" fmla="*/ 1228318 w 3973220"/>
              <a:gd name="connsiteY22" fmla="*/ 2194567 h 2529944"/>
              <a:gd name="connsiteX23" fmla="*/ 1157227 w 3973220"/>
              <a:gd name="connsiteY23" fmla="*/ 2514551 h 2529944"/>
              <a:gd name="connsiteX24" fmla="*/ 771537 w 3973220"/>
              <a:gd name="connsiteY24" fmla="*/ 2517067 h 2529944"/>
              <a:gd name="connsiteX25" fmla="*/ 749148 w 3973220"/>
              <a:gd name="connsiteY25" fmla="*/ 2398991 h 2529944"/>
              <a:gd name="connsiteX26" fmla="*/ 887077 w 3973220"/>
              <a:gd name="connsiteY26" fmla="*/ 2188739 h 2529944"/>
              <a:gd name="connsiteX27" fmla="*/ 782045 w 3973220"/>
              <a:gd name="connsiteY27" fmla="*/ 2165703 h 2529944"/>
              <a:gd name="connsiteX28" fmla="*/ 649996 w 3973220"/>
              <a:gd name="connsiteY28" fmla="*/ 2067246 h 2529944"/>
              <a:gd name="connsiteX29" fmla="*/ 652059 w 3973220"/>
              <a:gd name="connsiteY29" fmla="*/ 1777647 h 2529944"/>
              <a:gd name="connsiteX30" fmla="*/ 455364 w 3973220"/>
              <a:gd name="connsiteY30" fmla="*/ 2074785 h 2529944"/>
              <a:gd name="connsiteX31" fmla="*/ 374573 w 3973220"/>
              <a:gd name="connsiteY31" fmla="*/ 2342443 h 2529944"/>
              <a:gd name="connsiteX32" fmla="*/ 0 w 3973220"/>
              <a:gd name="connsiteY32" fmla="*/ 2338674 h 2529944"/>
              <a:gd name="connsiteX33" fmla="*/ 373620 w 3973220"/>
              <a:gd name="connsiteY33" fmla="*/ 1833580 h 2529944"/>
              <a:gd name="connsiteX34" fmla="*/ 347078 w 3973220"/>
              <a:gd name="connsiteY34" fmla="*/ 1165134 h 2529944"/>
              <a:gd name="connsiteX35" fmla="*/ 314535 w 3973220"/>
              <a:gd name="connsiteY35" fmla="*/ 326511 h 2529944"/>
              <a:gd name="connsiteX36" fmla="*/ 1462071 w 3973220"/>
              <a:gd name="connsiteY36" fmla="*/ 314047 h 2529944"/>
              <a:gd name="connsiteX0" fmla="*/ 1462071 w 3973220"/>
              <a:gd name="connsiteY0" fmla="*/ 314047 h 2529944"/>
              <a:gd name="connsiteX1" fmla="*/ 1455489 w 3973220"/>
              <a:gd name="connsiteY1" fmla="*/ 0 h 2529944"/>
              <a:gd name="connsiteX2" fmla="*/ 2966147 w 3973220"/>
              <a:gd name="connsiteY2" fmla="*/ 9052 h 2529944"/>
              <a:gd name="connsiteX3" fmla="*/ 3057190 w 3973220"/>
              <a:gd name="connsiteY3" fmla="*/ 303363 h 2529944"/>
              <a:gd name="connsiteX4" fmla="*/ 3907272 w 3973220"/>
              <a:gd name="connsiteY4" fmla="*/ 325213 h 2529944"/>
              <a:gd name="connsiteX5" fmla="*/ 3921960 w 3973220"/>
              <a:gd name="connsiteY5" fmla="*/ 1925165 h 2529944"/>
              <a:gd name="connsiteX6" fmla="*/ 3782458 w 3973220"/>
              <a:gd name="connsiteY6" fmla="*/ 2248197 h 2529944"/>
              <a:gd name="connsiteX7" fmla="*/ 3830197 w 3973220"/>
              <a:gd name="connsiteY7" fmla="*/ 2474388 h 2529944"/>
              <a:gd name="connsiteX8" fmla="*/ 3782455 w 3973220"/>
              <a:gd name="connsiteY8" fmla="*/ 2519625 h 2529944"/>
              <a:gd name="connsiteX9" fmla="*/ 3591499 w 3973220"/>
              <a:gd name="connsiteY9" fmla="*/ 2451768 h 2529944"/>
              <a:gd name="connsiteX10" fmla="*/ 3690650 w 3973220"/>
              <a:gd name="connsiteY10" fmla="*/ 2233119 h 2529944"/>
              <a:gd name="connsiteX11" fmla="*/ 3642910 w 3973220"/>
              <a:gd name="connsiteY11" fmla="*/ 2010700 h 2529944"/>
              <a:gd name="connsiteX12" fmla="*/ 3502120 w 3973220"/>
              <a:gd name="connsiteY12" fmla="*/ 1692711 h 2529944"/>
              <a:gd name="connsiteX13" fmla="*/ 3323959 w 3973220"/>
              <a:gd name="connsiteY13" fmla="*/ 1805468 h 2529944"/>
              <a:gd name="connsiteX14" fmla="*/ 3360146 w 3973220"/>
              <a:gd name="connsiteY14" fmla="*/ 2082325 h 2529944"/>
              <a:gd name="connsiteX15" fmla="*/ 3295234 w 3973220"/>
              <a:gd name="connsiteY15" fmla="*/ 2197603 h 2529944"/>
              <a:gd name="connsiteX16" fmla="*/ 3169614 w 3973220"/>
              <a:gd name="connsiteY16" fmla="*/ 2236349 h 2529944"/>
              <a:gd name="connsiteX17" fmla="*/ 3209581 w 3973220"/>
              <a:gd name="connsiteY17" fmla="*/ 2346214 h 2529944"/>
              <a:gd name="connsiteX18" fmla="*/ 3330767 w 3973220"/>
              <a:gd name="connsiteY18" fmla="*/ 2451768 h 2529944"/>
              <a:gd name="connsiteX19" fmla="*/ 3356354 w 3973220"/>
              <a:gd name="connsiteY19" fmla="*/ 2526659 h 2529944"/>
              <a:gd name="connsiteX20" fmla="*/ 1414076 w 3973220"/>
              <a:gd name="connsiteY20" fmla="*/ 2515969 h 2529944"/>
              <a:gd name="connsiteX21" fmla="*/ 1386661 w 3973220"/>
              <a:gd name="connsiteY21" fmla="*/ 2280999 h 2529944"/>
              <a:gd name="connsiteX22" fmla="*/ 1228318 w 3973220"/>
              <a:gd name="connsiteY22" fmla="*/ 2194567 h 2529944"/>
              <a:gd name="connsiteX23" fmla="*/ 1157227 w 3973220"/>
              <a:gd name="connsiteY23" fmla="*/ 2514551 h 2529944"/>
              <a:gd name="connsiteX24" fmla="*/ 771537 w 3973220"/>
              <a:gd name="connsiteY24" fmla="*/ 2517067 h 2529944"/>
              <a:gd name="connsiteX25" fmla="*/ 749148 w 3973220"/>
              <a:gd name="connsiteY25" fmla="*/ 2398991 h 2529944"/>
              <a:gd name="connsiteX26" fmla="*/ 887077 w 3973220"/>
              <a:gd name="connsiteY26" fmla="*/ 2188739 h 2529944"/>
              <a:gd name="connsiteX27" fmla="*/ 782045 w 3973220"/>
              <a:gd name="connsiteY27" fmla="*/ 2165703 h 2529944"/>
              <a:gd name="connsiteX28" fmla="*/ 649996 w 3973220"/>
              <a:gd name="connsiteY28" fmla="*/ 2067246 h 2529944"/>
              <a:gd name="connsiteX29" fmla="*/ 652059 w 3973220"/>
              <a:gd name="connsiteY29" fmla="*/ 1777647 h 2529944"/>
              <a:gd name="connsiteX30" fmla="*/ 455364 w 3973220"/>
              <a:gd name="connsiteY30" fmla="*/ 2074785 h 2529944"/>
              <a:gd name="connsiteX31" fmla="*/ 374573 w 3973220"/>
              <a:gd name="connsiteY31" fmla="*/ 2342443 h 2529944"/>
              <a:gd name="connsiteX32" fmla="*/ 0 w 3973220"/>
              <a:gd name="connsiteY32" fmla="*/ 2334905 h 2529944"/>
              <a:gd name="connsiteX33" fmla="*/ 373620 w 3973220"/>
              <a:gd name="connsiteY33" fmla="*/ 1833580 h 2529944"/>
              <a:gd name="connsiteX34" fmla="*/ 347078 w 3973220"/>
              <a:gd name="connsiteY34" fmla="*/ 1165134 h 2529944"/>
              <a:gd name="connsiteX35" fmla="*/ 314535 w 3973220"/>
              <a:gd name="connsiteY35" fmla="*/ 326511 h 2529944"/>
              <a:gd name="connsiteX36" fmla="*/ 1462071 w 3973220"/>
              <a:gd name="connsiteY36" fmla="*/ 314047 h 2529944"/>
              <a:gd name="connsiteX0" fmla="*/ 1462071 w 3973220"/>
              <a:gd name="connsiteY0" fmla="*/ 314047 h 2529944"/>
              <a:gd name="connsiteX1" fmla="*/ 1455489 w 3973220"/>
              <a:gd name="connsiteY1" fmla="*/ 0 h 2529944"/>
              <a:gd name="connsiteX2" fmla="*/ 2966147 w 3973220"/>
              <a:gd name="connsiteY2" fmla="*/ 9052 h 2529944"/>
              <a:gd name="connsiteX3" fmla="*/ 3057190 w 3973220"/>
              <a:gd name="connsiteY3" fmla="*/ 303363 h 2529944"/>
              <a:gd name="connsiteX4" fmla="*/ 3907272 w 3973220"/>
              <a:gd name="connsiteY4" fmla="*/ 325213 h 2529944"/>
              <a:gd name="connsiteX5" fmla="*/ 3921960 w 3973220"/>
              <a:gd name="connsiteY5" fmla="*/ 1925165 h 2529944"/>
              <a:gd name="connsiteX6" fmla="*/ 3782458 w 3973220"/>
              <a:gd name="connsiteY6" fmla="*/ 2248197 h 2529944"/>
              <a:gd name="connsiteX7" fmla="*/ 3830197 w 3973220"/>
              <a:gd name="connsiteY7" fmla="*/ 2474388 h 2529944"/>
              <a:gd name="connsiteX8" fmla="*/ 3782455 w 3973220"/>
              <a:gd name="connsiteY8" fmla="*/ 2519625 h 2529944"/>
              <a:gd name="connsiteX9" fmla="*/ 3591499 w 3973220"/>
              <a:gd name="connsiteY9" fmla="*/ 2451768 h 2529944"/>
              <a:gd name="connsiteX10" fmla="*/ 3690650 w 3973220"/>
              <a:gd name="connsiteY10" fmla="*/ 2233119 h 2529944"/>
              <a:gd name="connsiteX11" fmla="*/ 3642910 w 3973220"/>
              <a:gd name="connsiteY11" fmla="*/ 2010700 h 2529944"/>
              <a:gd name="connsiteX12" fmla="*/ 3502120 w 3973220"/>
              <a:gd name="connsiteY12" fmla="*/ 1692711 h 2529944"/>
              <a:gd name="connsiteX13" fmla="*/ 3323959 w 3973220"/>
              <a:gd name="connsiteY13" fmla="*/ 1805468 h 2529944"/>
              <a:gd name="connsiteX14" fmla="*/ 3360146 w 3973220"/>
              <a:gd name="connsiteY14" fmla="*/ 2082325 h 2529944"/>
              <a:gd name="connsiteX15" fmla="*/ 3295234 w 3973220"/>
              <a:gd name="connsiteY15" fmla="*/ 2197603 h 2529944"/>
              <a:gd name="connsiteX16" fmla="*/ 3169614 w 3973220"/>
              <a:gd name="connsiteY16" fmla="*/ 2236349 h 2529944"/>
              <a:gd name="connsiteX17" fmla="*/ 3209581 w 3973220"/>
              <a:gd name="connsiteY17" fmla="*/ 2346214 h 2529944"/>
              <a:gd name="connsiteX18" fmla="*/ 3330767 w 3973220"/>
              <a:gd name="connsiteY18" fmla="*/ 2451768 h 2529944"/>
              <a:gd name="connsiteX19" fmla="*/ 3356354 w 3973220"/>
              <a:gd name="connsiteY19" fmla="*/ 2526659 h 2529944"/>
              <a:gd name="connsiteX20" fmla="*/ 1414076 w 3973220"/>
              <a:gd name="connsiteY20" fmla="*/ 2515969 h 2529944"/>
              <a:gd name="connsiteX21" fmla="*/ 1386661 w 3973220"/>
              <a:gd name="connsiteY21" fmla="*/ 2280999 h 2529944"/>
              <a:gd name="connsiteX22" fmla="*/ 1228318 w 3973220"/>
              <a:gd name="connsiteY22" fmla="*/ 2194567 h 2529944"/>
              <a:gd name="connsiteX23" fmla="*/ 1157227 w 3973220"/>
              <a:gd name="connsiteY23" fmla="*/ 2514551 h 2529944"/>
              <a:gd name="connsiteX24" fmla="*/ 771537 w 3973220"/>
              <a:gd name="connsiteY24" fmla="*/ 2517067 h 2529944"/>
              <a:gd name="connsiteX25" fmla="*/ 749148 w 3973220"/>
              <a:gd name="connsiteY25" fmla="*/ 2398991 h 2529944"/>
              <a:gd name="connsiteX26" fmla="*/ 887077 w 3973220"/>
              <a:gd name="connsiteY26" fmla="*/ 2188739 h 2529944"/>
              <a:gd name="connsiteX27" fmla="*/ 782045 w 3973220"/>
              <a:gd name="connsiteY27" fmla="*/ 2165703 h 2529944"/>
              <a:gd name="connsiteX28" fmla="*/ 649996 w 3973220"/>
              <a:gd name="connsiteY28" fmla="*/ 2067246 h 2529944"/>
              <a:gd name="connsiteX29" fmla="*/ 652059 w 3973220"/>
              <a:gd name="connsiteY29" fmla="*/ 1777647 h 2529944"/>
              <a:gd name="connsiteX30" fmla="*/ 455364 w 3973220"/>
              <a:gd name="connsiteY30" fmla="*/ 2074785 h 2529944"/>
              <a:gd name="connsiteX31" fmla="*/ 374573 w 3973220"/>
              <a:gd name="connsiteY31" fmla="*/ 2342443 h 2529944"/>
              <a:gd name="connsiteX32" fmla="*/ 0 w 3973220"/>
              <a:gd name="connsiteY32" fmla="*/ 2334905 h 2529944"/>
              <a:gd name="connsiteX33" fmla="*/ 373620 w 3973220"/>
              <a:gd name="connsiteY33" fmla="*/ 1833580 h 2529944"/>
              <a:gd name="connsiteX34" fmla="*/ 347078 w 3973220"/>
              <a:gd name="connsiteY34" fmla="*/ 1165134 h 2529944"/>
              <a:gd name="connsiteX35" fmla="*/ 314535 w 3973220"/>
              <a:gd name="connsiteY35" fmla="*/ 326511 h 2529944"/>
              <a:gd name="connsiteX36" fmla="*/ 1462071 w 3973220"/>
              <a:gd name="connsiteY36" fmla="*/ 314047 h 2529944"/>
              <a:gd name="connsiteX0" fmla="*/ 1458399 w 3969548"/>
              <a:gd name="connsiteY0" fmla="*/ 314047 h 2529944"/>
              <a:gd name="connsiteX1" fmla="*/ 1451817 w 3969548"/>
              <a:gd name="connsiteY1" fmla="*/ 0 h 2529944"/>
              <a:gd name="connsiteX2" fmla="*/ 2962475 w 3969548"/>
              <a:gd name="connsiteY2" fmla="*/ 9052 h 2529944"/>
              <a:gd name="connsiteX3" fmla="*/ 3053518 w 3969548"/>
              <a:gd name="connsiteY3" fmla="*/ 303363 h 2529944"/>
              <a:gd name="connsiteX4" fmla="*/ 3903600 w 3969548"/>
              <a:gd name="connsiteY4" fmla="*/ 325213 h 2529944"/>
              <a:gd name="connsiteX5" fmla="*/ 3918288 w 3969548"/>
              <a:gd name="connsiteY5" fmla="*/ 1925165 h 2529944"/>
              <a:gd name="connsiteX6" fmla="*/ 3778786 w 3969548"/>
              <a:gd name="connsiteY6" fmla="*/ 2248197 h 2529944"/>
              <a:gd name="connsiteX7" fmla="*/ 3826525 w 3969548"/>
              <a:gd name="connsiteY7" fmla="*/ 2474388 h 2529944"/>
              <a:gd name="connsiteX8" fmla="*/ 3778783 w 3969548"/>
              <a:gd name="connsiteY8" fmla="*/ 2519625 h 2529944"/>
              <a:gd name="connsiteX9" fmla="*/ 3587827 w 3969548"/>
              <a:gd name="connsiteY9" fmla="*/ 2451768 h 2529944"/>
              <a:gd name="connsiteX10" fmla="*/ 3686978 w 3969548"/>
              <a:gd name="connsiteY10" fmla="*/ 2233119 h 2529944"/>
              <a:gd name="connsiteX11" fmla="*/ 3639238 w 3969548"/>
              <a:gd name="connsiteY11" fmla="*/ 2010700 h 2529944"/>
              <a:gd name="connsiteX12" fmla="*/ 3498448 w 3969548"/>
              <a:gd name="connsiteY12" fmla="*/ 1692711 h 2529944"/>
              <a:gd name="connsiteX13" fmla="*/ 3320287 w 3969548"/>
              <a:gd name="connsiteY13" fmla="*/ 1805468 h 2529944"/>
              <a:gd name="connsiteX14" fmla="*/ 3356474 w 3969548"/>
              <a:gd name="connsiteY14" fmla="*/ 2082325 h 2529944"/>
              <a:gd name="connsiteX15" fmla="*/ 3291562 w 3969548"/>
              <a:gd name="connsiteY15" fmla="*/ 2197603 h 2529944"/>
              <a:gd name="connsiteX16" fmla="*/ 3165942 w 3969548"/>
              <a:gd name="connsiteY16" fmla="*/ 2236349 h 2529944"/>
              <a:gd name="connsiteX17" fmla="*/ 3205909 w 3969548"/>
              <a:gd name="connsiteY17" fmla="*/ 2346214 h 2529944"/>
              <a:gd name="connsiteX18" fmla="*/ 3327095 w 3969548"/>
              <a:gd name="connsiteY18" fmla="*/ 2451768 h 2529944"/>
              <a:gd name="connsiteX19" fmla="*/ 3352682 w 3969548"/>
              <a:gd name="connsiteY19" fmla="*/ 2526659 h 2529944"/>
              <a:gd name="connsiteX20" fmla="*/ 1410404 w 3969548"/>
              <a:gd name="connsiteY20" fmla="*/ 2515969 h 2529944"/>
              <a:gd name="connsiteX21" fmla="*/ 1382989 w 3969548"/>
              <a:gd name="connsiteY21" fmla="*/ 2280999 h 2529944"/>
              <a:gd name="connsiteX22" fmla="*/ 1224646 w 3969548"/>
              <a:gd name="connsiteY22" fmla="*/ 2194567 h 2529944"/>
              <a:gd name="connsiteX23" fmla="*/ 1153555 w 3969548"/>
              <a:gd name="connsiteY23" fmla="*/ 2514551 h 2529944"/>
              <a:gd name="connsiteX24" fmla="*/ 767865 w 3969548"/>
              <a:gd name="connsiteY24" fmla="*/ 2517067 h 2529944"/>
              <a:gd name="connsiteX25" fmla="*/ 745476 w 3969548"/>
              <a:gd name="connsiteY25" fmla="*/ 2398991 h 2529944"/>
              <a:gd name="connsiteX26" fmla="*/ 883405 w 3969548"/>
              <a:gd name="connsiteY26" fmla="*/ 2188739 h 2529944"/>
              <a:gd name="connsiteX27" fmla="*/ 778373 w 3969548"/>
              <a:gd name="connsiteY27" fmla="*/ 2165703 h 2529944"/>
              <a:gd name="connsiteX28" fmla="*/ 646324 w 3969548"/>
              <a:gd name="connsiteY28" fmla="*/ 2067246 h 2529944"/>
              <a:gd name="connsiteX29" fmla="*/ 648387 w 3969548"/>
              <a:gd name="connsiteY29" fmla="*/ 1777647 h 2529944"/>
              <a:gd name="connsiteX30" fmla="*/ 451692 w 3969548"/>
              <a:gd name="connsiteY30" fmla="*/ 2074785 h 2529944"/>
              <a:gd name="connsiteX31" fmla="*/ 370901 w 3969548"/>
              <a:gd name="connsiteY31" fmla="*/ 2342443 h 2529944"/>
              <a:gd name="connsiteX32" fmla="*/ 0 w 3969548"/>
              <a:gd name="connsiteY32" fmla="*/ 2353755 h 2529944"/>
              <a:gd name="connsiteX33" fmla="*/ 369948 w 3969548"/>
              <a:gd name="connsiteY33" fmla="*/ 1833580 h 2529944"/>
              <a:gd name="connsiteX34" fmla="*/ 343406 w 3969548"/>
              <a:gd name="connsiteY34" fmla="*/ 1165134 h 2529944"/>
              <a:gd name="connsiteX35" fmla="*/ 310863 w 3969548"/>
              <a:gd name="connsiteY35" fmla="*/ 326511 h 2529944"/>
              <a:gd name="connsiteX36" fmla="*/ 1458399 w 3969548"/>
              <a:gd name="connsiteY36" fmla="*/ 314047 h 2529944"/>
              <a:gd name="connsiteX0" fmla="*/ 1458399 w 3969548"/>
              <a:gd name="connsiteY0" fmla="*/ 314047 h 2529944"/>
              <a:gd name="connsiteX1" fmla="*/ 1451817 w 3969548"/>
              <a:gd name="connsiteY1" fmla="*/ 0 h 2529944"/>
              <a:gd name="connsiteX2" fmla="*/ 2962475 w 3969548"/>
              <a:gd name="connsiteY2" fmla="*/ 9052 h 2529944"/>
              <a:gd name="connsiteX3" fmla="*/ 3053518 w 3969548"/>
              <a:gd name="connsiteY3" fmla="*/ 303363 h 2529944"/>
              <a:gd name="connsiteX4" fmla="*/ 3903600 w 3969548"/>
              <a:gd name="connsiteY4" fmla="*/ 325213 h 2529944"/>
              <a:gd name="connsiteX5" fmla="*/ 3918288 w 3969548"/>
              <a:gd name="connsiteY5" fmla="*/ 1925165 h 2529944"/>
              <a:gd name="connsiteX6" fmla="*/ 3778786 w 3969548"/>
              <a:gd name="connsiteY6" fmla="*/ 2248197 h 2529944"/>
              <a:gd name="connsiteX7" fmla="*/ 3826525 w 3969548"/>
              <a:gd name="connsiteY7" fmla="*/ 2474388 h 2529944"/>
              <a:gd name="connsiteX8" fmla="*/ 3778783 w 3969548"/>
              <a:gd name="connsiteY8" fmla="*/ 2519625 h 2529944"/>
              <a:gd name="connsiteX9" fmla="*/ 3587827 w 3969548"/>
              <a:gd name="connsiteY9" fmla="*/ 2451768 h 2529944"/>
              <a:gd name="connsiteX10" fmla="*/ 3686978 w 3969548"/>
              <a:gd name="connsiteY10" fmla="*/ 2233119 h 2529944"/>
              <a:gd name="connsiteX11" fmla="*/ 3639238 w 3969548"/>
              <a:gd name="connsiteY11" fmla="*/ 2010700 h 2529944"/>
              <a:gd name="connsiteX12" fmla="*/ 3498448 w 3969548"/>
              <a:gd name="connsiteY12" fmla="*/ 1692711 h 2529944"/>
              <a:gd name="connsiteX13" fmla="*/ 3320287 w 3969548"/>
              <a:gd name="connsiteY13" fmla="*/ 1805468 h 2529944"/>
              <a:gd name="connsiteX14" fmla="*/ 3356474 w 3969548"/>
              <a:gd name="connsiteY14" fmla="*/ 2082325 h 2529944"/>
              <a:gd name="connsiteX15" fmla="*/ 3291562 w 3969548"/>
              <a:gd name="connsiteY15" fmla="*/ 2197603 h 2529944"/>
              <a:gd name="connsiteX16" fmla="*/ 3165942 w 3969548"/>
              <a:gd name="connsiteY16" fmla="*/ 2236349 h 2529944"/>
              <a:gd name="connsiteX17" fmla="*/ 3205909 w 3969548"/>
              <a:gd name="connsiteY17" fmla="*/ 2346214 h 2529944"/>
              <a:gd name="connsiteX18" fmla="*/ 3327095 w 3969548"/>
              <a:gd name="connsiteY18" fmla="*/ 2451768 h 2529944"/>
              <a:gd name="connsiteX19" fmla="*/ 3352682 w 3969548"/>
              <a:gd name="connsiteY19" fmla="*/ 2526659 h 2529944"/>
              <a:gd name="connsiteX20" fmla="*/ 1410404 w 3969548"/>
              <a:gd name="connsiteY20" fmla="*/ 2515969 h 2529944"/>
              <a:gd name="connsiteX21" fmla="*/ 1382989 w 3969548"/>
              <a:gd name="connsiteY21" fmla="*/ 2280999 h 2529944"/>
              <a:gd name="connsiteX22" fmla="*/ 1224646 w 3969548"/>
              <a:gd name="connsiteY22" fmla="*/ 2194567 h 2529944"/>
              <a:gd name="connsiteX23" fmla="*/ 1153555 w 3969548"/>
              <a:gd name="connsiteY23" fmla="*/ 2514551 h 2529944"/>
              <a:gd name="connsiteX24" fmla="*/ 767865 w 3969548"/>
              <a:gd name="connsiteY24" fmla="*/ 2517067 h 2529944"/>
              <a:gd name="connsiteX25" fmla="*/ 745476 w 3969548"/>
              <a:gd name="connsiteY25" fmla="*/ 2398991 h 2529944"/>
              <a:gd name="connsiteX26" fmla="*/ 883405 w 3969548"/>
              <a:gd name="connsiteY26" fmla="*/ 2188739 h 2529944"/>
              <a:gd name="connsiteX27" fmla="*/ 778373 w 3969548"/>
              <a:gd name="connsiteY27" fmla="*/ 2165703 h 2529944"/>
              <a:gd name="connsiteX28" fmla="*/ 646324 w 3969548"/>
              <a:gd name="connsiteY28" fmla="*/ 2067246 h 2529944"/>
              <a:gd name="connsiteX29" fmla="*/ 648387 w 3969548"/>
              <a:gd name="connsiteY29" fmla="*/ 1777647 h 2529944"/>
              <a:gd name="connsiteX30" fmla="*/ 451692 w 3969548"/>
              <a:gd name="connsiteY30" fmla="*/ 2074785 h 2529944"/>
              <a:gd name="connsiteX31" fmla="*/ 370901 w 3969548"/>
              <a:gd name="connsiteY31" fmla="*/ 2342443 h 2529944"/>
              <a:gd name="connsiteX32" fmla="*/ 0 w 3969548"/>
              <a:gd name="connsiteY32" fmla="*/ 2353755 h 2529944"/>
              <a:gd name="connsiteX33" fmla="*/ 369948 w 3969548"/>
              <a:gd name="connsiteY33" fmla="*/ 1833580 h 2529944"/>
              <a:gd name="connsiteX34" fmla="*/ 343406 w 3969548"/>
              <a:gd name="connsiteY34" fmla="*/ 1165134 h 2529944"/>
              <a:gd name="connsiteX35" fmla="*/ 310863 w 3969548"/>
              <a:gd name="connsiteY35" fmla="*/ 326511 h 2529944"/>
              <a:gd name="connsiteX36" fmla="*/ 1458399 w 3969548"/>
              <a:gd name="connsiteY36" fmla="*/ 314047 h 2529944"/>
              <a:gd name="connsiteX0" fmla="*/ 1458399 w 3969548"/>
              <a:gd name="connsiteY0" fmla="*/ 314047 h 2529944"/>
              <a:gd name="connsiteX1" fmla="*/ 1451817 w 3969548"/>
              <a:gd name="connsiteY1" fmla="*/ 0 h 2529944"/>
              <a:gd name="connsiteX2" fmla="*/ 2962475 w 3969548"/>
              <a:gd name="connsiteY2" fmla="*/ 9052 h 2529944"/>
              <a:gd name="connsiteX3" fmla="*/ 3053518 w 3969548"/>
              <a:gd name="connsiteY3" fmla="*/ 303363 h 2529944"/>
              <a:gd name="connsiteX4" fmla="*/ 3903600 w 3969548"/>
              <a:gd name="connsiteY4" fmla="*/ 325213 h 2529944"/>
              <a:gd name="connsiteX5" fmla="*/ 3918288 w 3969548"/>
              <a:gd name="connsiteY5" fmla="*/ 1925165 h 2529944"/>
              <a:gd name="connsiteX6" fmla="*/ 3778786 w 3969548"/>
              <a:gd name="connsiteY6" fmla="*/ 2248197 h 2529944"/>
              <a:gd name="connsiteX7" fmla="*/ 3826525 w 3969548"/>
              <a:gd name="connsiteY7" fmla="*/ 2474388 h 2529944"/>
              <a:gd name="connsiteX8" fmla="*/ 3778783 w 3969548"/>
              <a:gd name="connsiteY8" fmla="*/ 2519625 h 2529944"/>
              <a:gd name="connsiteX9" fmla="*/ 3587827 w 3969548"/>
              <a:gd name="connsiteY9" fmla="*/ 2451768 h 2529944"/>
              <a:gd name="connsiteX10" fmla="*/ 3686978 w 3969548"/>
              <a:gd name="connsiteY10" fmla="*/ 2233119 h 2529944"/>
              <a:gd name="connsiteX11" fmla="*/ 3639238 w 3969548"/>
              <a:gd name="connsiteY11" fmla="*/ 2010700 h 2529944"/>
              <a:gd name="connsiteX12" fmla="*/ 3498448 w 3969548"/>
              <a:gd name="connsiteY12" fmla="*/ 1692711 h 2529944"/>
              <a:gd name="connsiteX13" fmla="*/ 3320287 w 3969548"/>
              <a:gd name="connsiteY13" fmla="*/ 1805468 h 2529944"/>
              <a:gd name="connsiteX14" fmla="*/ 3356474 w 3969548"/>
              <a:gd name="connsiteY14" fmla="*/ 2082325 h 2529944"/>
              <a:gd name="connsiteX15" fmla="*/ 3291562 w 3969548"/>
              <a:gd name="connsiteY15" fmla="*/ 2197603 h 2529944"/>
              <a:gd name="connsiteX16" fmla="*/ 3165942 w 3969548"/>
              <a:gd name="connsiteY16" fmla="*/ 2236349 h 2529944"/>
              <a:gd name="connsiteX17" fmla="*/ 3205909 w 3969548"/>
              <a:gd name="connsiteY17" fmla="*/ 2346214 h 2529944"/>
              <a:gd name="connsiteX18" fmla="*/ 3327095 w 3969548"/>
              <a:gd name="connsiteY18" fmla="*/ 2451768 h 2529944"/>
              <a:gd name="connsiteX19" fmla="*/ 3352682 w 3969548"/>
              <a:gd name="connsiteY19" fmla="*/ 2526659 h 2529944"/>
              <a:gd name="connsiteX20" fmla="*/ 1410404 w 3969548"/>
              <a:gd name="connsiteY20" fmla="*/ 2515969 h 2529944"/>
              <a:gd name="connsiteX21" fmla="*/ 1382989 w 3969548"/>
              <a:gd name="connsiteY21" fmla="*/ 2280999 h 2529944"/>
              <a:gd name="connsiteX22" fmla="*/ 1224646 w 3969548"/>
              <a:gd name="connsiteY22" fmla="*/ 2194567 h 2529944"/>
              <a:gd name="connsiteX23" fmla="*/ 1153555 w 3969548"/>
              <a:gd name="connsiteY23" fmla="*/ 2514551 h 2529944"/>
              <a:gd name="connsiteX24" fmla="*/ 767865 w 3969548"/>
              <a:gd name="connsiteY24" fmla="*/ 2517067 h 2529944"/>
              <a:gd name="connsiteX25" fmla="*/ 745476 w 3969548"/>
              <a:gd name="connsiteY25" fmla="*/ 2398991 h 2529944"/>
              <a:gd name="connsiteX26" fmla="*/ 883405 w 3969548"/>
              <a:gd name="connsiteY26" fmla="*/ 2188739 h 2529944"/>
              <a:gd name="connsiteX27" fmla="*/ 778373 w 3969548"/>
              <a:gd name="connsiteY27" fmla="*/ 2165703 h 2529944"/>
              <a:gd name="connsiteX28" fmla="*/ 646324 w 3969548"/>
              <a:gd name="connsiteY28" fmla="*/ 2067246 h 2529944"/>
              <a:gd name="connsiteX29" fmla="*/ 648387 w 3969548"/>
              <a:gd name="connsiteY29" fmla="*/ 1777647 h 2529944"/>
              <a:gd name="connsiteX30" fmla="*/ 451692 w 3969548"/>
              <a:gd name="connsiteY30" fmla="*/ 2074785 h 2529944"/>
              <a:gd name="connsiteX31" fmla="*/ 370901 w 3969548"/>
              <a:gd name="connsiteY31" fmla="*/ 2342443 h 2529944"/>
              <a:gd name="connsiteX32" fmla="*/ 0 w 3969548"/>
              <a:gd name="connsiteY32" fmla="*/ 2353755 h 2529944"/>
              <a:gd name="connsiteX33" fmla="*/ 369948 w 3969548"/>
              <a:gd name="connsiteY33" fmla="*/ 1833580 h 2529944"/>
              <a:gd name="connsiteX34" fmla="*/ 343406 w 3969548"/>
              <a:gd name="connsiteY34" fmla="*/ 1165134 h 2529944"/>
              <a:gd name="connsiteX35" fmla="*/ 310863 w 3969548"/>
              <a:gd name="connsiteY35" fmla="*/ 326511 h 2529944"/>
              <a:gd name="connsiteX36" fmla="*/ 1458399 w 3969548"/>
              <a:gd name="connsiteY36" fmla="*/ 314047 h 2529944"/>
              <a:gd name="connsiteX0" fmla="*/ 1458399 w 3969548"/>
              <a:gd name="connsiteY0" fmla="*/ 314047 h 2529944"/>
              <a:gd name="connsiteX1" fmla="*/ 1451817 w 3969548"/>
              <a:gd name="connsiteY1" fmla="*/ 0 h 2529944"/>
              <a:gd name="connsiteX2" fmla="*/ 2962475 w 3969548"/>
              <a:gd name="connsiteY2" fmla="*/ 9052 h 2529944"/>
              <a:gd name="connsiteX3" fmla="*/ 3053518 w 3969548"/>
              <a:gd name="connsiteY3" fmla="*/ 303363 h 2529944"/>
              <a:gd name="connsiteX4" fmla="*/ 3903600 w 3969548"/>
              <a:gd name="connsiteY4" fmla="*/ 325213 h 2529944"/>
              <a:gd name="connsiteX5" fmla="*/ 3918288 w 3969548"/>
              <a:gd name="connsiteY5" fmla="*/ 1925165 h 2529944"/>
              <a:gd name="connsiteX6" fmla="*/ 3778786 w 3969548"/>
              <a:gd name="connsiteY6" fmla="*/ 2248197 h 2529944"/>
              <a:gd name="connsiteX7" fmla="*/ 3826525 w 3969548"/>
              <a:gd name="connsiteY7" fmla="*/ 2474388 h 2529944"/>
              <a:gd name="connsiteX8" fmla="*/ 3778783 w 3969548"/>
              <a:gd name="connsiteY8" fmla="*/ 2519625 h 2529944"/>
              <a:gd name="connsiteX9" fmla="*/ 3587827 w 3969548"/>
              <a:gd name="connsiteY9" fmla="*/ 2451768 h 2529944"/>
              <a:gd name="connsiteX10" fmla="*/ 3686978 w 3969548"/>
              <a:gd name="connsiteY10" fmla="*/ 2233119 h 2529944"/>
              <a:gd name="connsiteX11" fmla="*/ 3639238 w 3969548"/>
              <a:gd name="connsiteY11" fmla="*/ 2010700 h 2529944"/>
              <a:gd name="connsiteX12" fmla="*/ 3498448 w 3969548"/>
              <a:gd name="connsiteY12" fmla="*/ 1692711 h 2529944"/>
              <a:gd name="connsiteX13" fmla="*/ 3320287 w 3969548"/>
              <a:gd name="connsiteY13" fmla="*/ 1805468 h 2529944"/>
              <a:gd name="connsiteX14" fmla="*/ 3356474 w 3969548"/>
              <a:gd name="connsiteY14" fmla="*/ 2082325 h 2529944"/>
              <a:gd name="connsiteX15" fmla="*/ 3291562 w 3969548"/>
              <a:gd name="connsiteY15" fmla="*/ 2197603 h 2529944"/>
              <a:gd name="connsiteX16" fmla="*/ 3165942 w 3969548"/>
              <a:gd name="connsiteY16" fmla="*/ 2236349 h 2529944"/>
              <a:gd name="connsiteX17" fmla="*/ 3205909 w 3969548"/>
              <a:gd name="connsiteY17" fmla="*/ 2346214 h 2529944"/>
              <a:gd name="connsiteX18" fmla="*/ 3327095 w 3969548"/>
              <a:gd name="connsiteY18" fmla="*/ 2451768 h 2529944"/>
              <a:gd name="connsiteX19" fmla="*/ 3352682 w 3969548"/>
              <a:gd name="connsiteY19" fmla="*/ 2526659 h 2529944"/>
              <a:gd name="connsiteX20" fmla="*/ 1410404 w 3969548"/>
              <a:gd name="connsiteY20" fmla="*/ 2515969 h 2529944"/>
              <a:gd name="connsiteX21" fmla="*/ 1382989 w 3969548"/>
              <a:gd name="connsiteY21" fmla="*/ 2280999 h 2529944"/>
              <a:gd name="connsiteX22" fmla="*/ 1224646 w 3969548"/>
              <a:gd name="connsiteY22" fmla="*/ 2194567 h 2529944"/>
              <a:gd name="connsiteX23" fmla="*/ 1153555 w 3969548"/>
              <a:gd name="connsiteY23" fmla="*/ 2514551 h 2529944"/>
              <a:gd name="connsiteX24" fmla="*/ 767865 w 3969548"/>
              <a:gd name="connsiteY24" fmla="*/ 2517067 h 2529944"/>
              <a:gd name="connsiteX25" fmla="*/ 745476 w 3969548"/>
              <a:gd name="connsiteY25" fmla="*/ 2398991 h 2529944"/>
              <a:gd name="connsiteX26" fmla="*/ 883405 w 3969548"/>
              <a:gd name="connsiteY26" fmla="*/ 2188739 h 2529944"/>
              <a:gd name="connsiteX27" fmla="*/ 778373 w 3969548"/>
              <a:gd name="connsiteY27" fmla="*/ 2165703 h 2529944"/>
              <a:gd name="connsiteX28" fmla="*/ 646324 w 3969548"/>
              <a:gd name="connsiteY28" fmla="*/ 2067246 h 2529944"/>
              <a:gd name="connsiteX29" fmla="*/ 648387 w 3969548"/>
              <a:gd name="connsiteY29" fmla="*/ 1777647 h 2529944"/>
              <a:gd name="connsiteX30" fmla="*/ 451692 w 3969548"/>
              <a:gd name="connsiteY30" fmla="*/ 2074785 h 2529944"/>
              <a:gd name="connsiteX31" fmla="*/ 370901 w 3969548"/>
              <a:gd name="connsiteY31" fmla="*/ 2342443 h 2529944"/>
              <a:gd name="connsiteX32" fmla="*/ 0 w 3969548"/>
              <a:gd name="connsiteY32" fmla="*/ 2353755 h 2529944"/>
              <a:gd name="connsiteX33" fmla="*/ 369948 w 3969548"/>
              <a:gd name="connsiteY33" fmla="*/ 1833580 h 2529944"/>
              <a:gd name="connsiteX34" fmla="*/ 343406 w 3969548"/>
              <a:gd name="connsiteY34" fmla="*/ 1165134 h 2529944"/>
              <a:gd name="connsiteX35" fmla="*/ 310863 w 3969548"/>
              <a:gd name="connsiteY35" fmla="*/ 326511 h 2529944"/>
              <a:gd name="connsiteX36" fmla="*/ 1458399 w 3969548"/>
              <a:gd name="connsiteY36" fmla="*/ 314047 h 2529944"/>
              <a:gd name="connsiteX0" fmla="*/ 1458836 w 3969985"/>
              <a:gd name="connsiteY0" fmla="*/ 314047 h 2529944"/>
              <a:gd name="connsiteX1" fmla="*/ 1452254 w 3969985"/>
              <a:gd name="connsiteY1" fmla="*/ 0 h 2529944"/>
              <a:gd name="connsiteX2" fmla="*/ 2962912 w 3969985"/>
              <a:gd name="connsiteY2" fmla="*/ 9052 h 2529944"/>
              <a:gd name="connsiteX3" fmla="*/ 3053955 w 3969985"/>
              <a:gd name="connsiteY3" fmla="*/ 303363 h 2529944"/>
              <a:gd name="connsiteX4" fmla="*/ 3904037 w 3969985"/>
              <a:gd name="connsiteY4" fmla="*/ 325213 h 2529944"/>
              <a:gd name="connsiteX5" fmla="*/ 3918725 w 3969985"/>
              <a:gd name="connsiteY5" fmla="*/ 1925165 h 2529944"/>
              <a:gd name="connsiteX6" fmla="*/ 3779223 w 3969985"/>
              <a:gd name="connsiteY6" fmla="*/ 2248197 h 2529944"/>
              <a:gd name="connsiteX7" fmla="*/ 3826962 w 3969985"/>
              <a:gd name="connsiteY7" fmla="*/ 2474388 h 2529944"/>
              <a:gd name="connsiteX8" fmla="*/ 3779220 w 3969985"/>
              <a:gd name="connsiteY8" fmla="*/ 2519625 h 2529944"/>
              <a:gd name="connsiteX9" fmla="*/ 3588264 w 3969985"/>
              <a:gd name="connsiteY9" fmla="*/ 2451768 h 2529944"/>
              <a:gd name="connsiteX10" fmla="*/ 3687415 w 3969985"/>
              <a:gd name="connsiteY10" fmla="*/ 2233119 h 2529944"/>
              <a:gd name="connsiteX11" fmla="*/ 3639675 w 3969985"/>
              <a:gd name="connsiteY11" fmla="*/ 2010700 h 2529944"/>
              <a:gd name="connsiteX12" fmla="*/ 3498885 w 3969985"/>
              <a:gd name="connsiteY12" fmla="*/ 1692711 h 2529944"/>
              <a:gd name="connsiteX13" fmla="*/ 3320724 w 3969985"/>
              <a:gd name="connsiteY13" fmla="*/ 1805468 h 2529944"/>
              <a:gd name="connsiteX14" fmla="*/ 3356911 w 3969985"/>
              <a:gd name="connsiteY14" fmla="*/ 2082325 h 2529944"/>
              <a:gd name="connsiteX15" fmla="*/ 3291999 w 3969985"/>
              <a:gd name="connsiteY15" fmla="*/ 2197603 h 2529944"/>
              <a:gd name="connsiteX16" fmla="*/ 3166379 w 3969985"/>
              <a:gd name="connsiteY16" fmla="*/ 2236349 h 2529944"/>
              <a:gd name="connsiteX17" fmla="*/ 3206346 w 3969985"/>
              <a:gd name="connsiteY17" fmla="*/ 2346214 h 2529944"/>
              <a:gd name="connsiteX18" fmla="*/ 3327532 w 3969985"/>
              <a:gd name="connsiteY18" fmla="*/ 2451768 h 2529944"/>
              <a:gd name="connsiteX19" fmla="*/ 3353119 w 3969985"/>
              <a:gd name="connsiteY19" fmla="*/ 2526659 h 2529944"/>
              <a:gd name="connsiteX20" fmla="*/ 1410841 w 3969985"/>
              <a:gd name="connsiteY20" fmla="*/ 2515969 h 2529944"/>
              <a:gd name="connsiteX21" fmla="*/ 1383426 w 3969985"/>
              <a:gd name="connsiteY21" fmla="*/ 2280999 h 2529944"/>
              <a:gd name="connsiteX22" fmla="*/ 1225083 w 3969985"/>
              <a:gd name="connsiteY22" fmla="*/ 2194567 h 2529944"/>
              <a:gd name="connsiteX23" fmla="*/ 1153992 w 3969985"/>
              <a:gd name="connsiteY23" fmla="*/ 2514551 h 2529944"/>
              <a:gd name="connsiteX24" fmla="*/ 768302 w 3969985"/>
              <a:gd name="connsiteY24" fmla="*/ 2517067 h 2529944"/>
              <a:gd name="connsiteX25" fmla="*/ 745913 w 3969985"/>
              <a:gd name="connsiteY25" fmla="*/ 2398991 h 2529944"/>
              <a:gd name="connsiteX26" fmla="*/ 883842 w 3969985"/>
              <a:gd name="connsiteY26" fmla="*/ 2188739 h 2529944"/>
              <a:gd name="connsiteX27" fmla="*/ 778810 w 3969985"/>
              <a:gd name="connsiteY27" fmla="*/ 2165703 h 2529944"/>
              <a:gd name="connsiteX28" fmla="*/ 646761 w 3969985"/>
              <a:gd name="connsiteY28" fmla="*/ 2067246 h 2529944"/>
              <a:gd name="connsiteX29" fmla="*/ 648824 w 3969985"/>
              <a:gd name="connsiteY29" fmla="*/ 1777647 h 2529944"/>
              <a:gd name="connsiteX30" fmla="*/ 452129 w 3969985"/>
              <a:gd name="connsiteY30" fmla="*/ 2074785 h 2529944"/>
              <a:gd name="connsiteX31" fmla="*/ 371338 w 3969985"/>
              <a:gd name="connsiteY31" fmla="*/ 2342443 h 2529944"/>
              <a:gd name="connsiteX32" fmla="*/ 437 w 3969985"/>
              <a:gd name="connsiteY32" fmla="*/ 2353755 h 2529944"/>
              <a:gd name="connsiteX33" fmla="*/ 297893 w 3969985"/>
              <a:gd name="connsiteY33" fmla="*/ 1988080 h 2529944"/>
              <a:gd name="connsiteX34" fmla="*/ 370385 w 3969985"/>
              <a:gd name="connsiteY34" fmla="*/ 1833580 h 2529944"/>
              <a:gd name="connsiteX35" fmla="*/ 343843 w 3969985"/>
              <a:gd name="connsiteY35" fmla="*/ 1165134 h 2529944"/>
              <a:gd name="connsiteX36" fmla="*/ 311300 w 3969985"/>
              <a:gd name="connsiteY36" fmla="*/ 326511 h 2529944"/>
              <a:gd name="connsiteX37" fmla="*/ 1458836 w 3969985"/>
              <a:gd name="connsiteY37" fmla="*/ 314047 h 2529944"/>
              <a:gd name="connsiteX0" fmla="*/ 1458783 w 3969932"/>
              <a:gd name="connsiteY0" fmla="*/ 314047 h 2529944"/>
              <a:gd name="connsiteX1" fmla="*/ 1452201 w 3969932"/>
              <a:gd name="connsiteY1" fmla="*/ 0 h 2529944"/>
              <a:gd name="connsiteX2" fmla="*/ 2962859 w 3969932"/>
              <a:gd name="connsiteY2" fmla="*/ 9052 h 2529944"/>
              <a:gd name="connsiteX3" fmla="*/ 3053902 w 3969932"/>
              <a:gd name="connsiteY3" fmla="*/ 303363 h 2529944"/>
              <a:gd name="connsiteX4" fmla="*/ 3903984 w 3969932"/>
              <a:gd name="connsiteY4" fmla="*/ 325213 h 2529944"/>
              <a:gd name="connsiteX5" fmla="*/ 3918672 w 3969932"/>
              <a:gd name="connsiteY5" fmla="*/ 1925165 h 2529944"/>
              <a:gd name="connsiteX6" fmla="*/ 3779170 w 3969932"/>
              <a:gd name="connsiteY6" fmla="*/ 2248197 h 2529944"/>
              <a:gd name="connsiteX7" fmla="*/ 3826909 w 3969932"/>
              <a:gd name="connsiteY7" fmla="*/ 2474388 h 2529944"/>
              <a:gd name="connsiteX8" fmla="*/ 3779167 w 3969932"/>
              <a:gd name="connsiteY8" fmla="*/ 2519625 h 2529944"/>
              <a:gd name="connsiteX9" fmla="*/ 3588211 w 3969932"/>
              <a:gd name="connsiteY9" fmla="*/ 2451768 h 2529944"/>
              <a:gd name="connsiteX10" fmla="*/ 3687362 w 3969932"/>
              <a:gd name="connsiteY10" fmla="*/ 2233119 h 2529944"/>
              <a:gd name="connsiteX11" fmla="*/ 3639622 w 3969932"/>
              <a:gd name="connsiteY11" fmla="*/ 2010700 h 2529944"/>
              <a:gd name="connsiteX12" fmla="*/ 3498832 w 3969932"/>
              <a:gd name="connsiteY12" fmla="*/ 1692711 h 2529944"/>
              <a:gd name="connsiteX13" fmla="*/ 3320671 w 3969932"/>
              <a:gd name="connsiteY13" fmla="*/ 1805468 h 2529944"/>
              <a:gd name="connsiteX14" fmla="*/ 3356858 w 3969932"/>
              <a:gd name="connsiteY14" fmla="*/ 2082325 h 2529944"/>
              <a:gd name="connsiteX15" fmla="*/ 3291946 w 3969932"/>
              <a:gd name="connsiteY15" fmla="*/ 2197603 h 2529944"/>
              <a:gd name="connsiteX16" fmla="*/ 3166326 w 3969932"/>
              <a:gd name="connsiteY16" fmla="*/ 2236349 h 2529944"/>
              <a:gd name="connsiteX17" fmla="*/ 3206293 w 3969932"/>
              <a:gd name="connsiteY17" fmla="*/ 2346214 h 2529944"/>
              <a:gd name="connsiteX18" fmla="*/ 3327479 w 3969932"/>
              <a:gd name="connsiteY18" fmla="*/ 2451768 h 2529944"/>
              <a:gd name="connsiteX19" fmla="*/ 3353066 w 3969932"/>
              <a:gd name="connsiteY19" fmla="*/ 2526659 h 2529944"/>
              <a:gd name="connsiteX20" fmla="*/ 1410788 w 3969932"/>
              <a:gd name="connsiteY20" fmla="*/ 2515969 h 2529944"/>
              <a:gd name="connsiteX21" fmla="*/ 1383373 w 3969932"/>
              <a:gd name="connsiteY21" fmla="*/ 2280999 h 2529944"/>
              <a:gd name="connsiteX22" fmla="*/ 1225030 w 3969932"/>
              <a:gd name="connsiteY22" fmla="*/ 2194567 h 2529944"/>
              <a:gd name="connsiteX23" fmla="*/ 1153939 w 3969932"/>
              <a:gd name="connsiteY23" fmla="*/ 2514551 h 2529944"/>
              <a:gd name="connsiteX24" fmla="*/ 768249 w 3969932"/>
              <a:gd name="connsiteY24" fmla="*/ 2517067 h 2529944"/>
              <a:gd name="connsiteX25" fmla="*/ 745860 w 3969932"/>
              <a:gd name="connsiteY25" fmla="*/ 2398991 h 2529944"/>
              <a:gd name="connsiteX26" fmla="*/ 883789 w 3969932"/>
              <a:gd name="connsiteY26" fmla="*/ 2188739 h 2529944"/>
              <a:gd name="connsiteX27" fmla="*/ 778757 w 3969932"/>
              <a:gd name="connsiteY27" fmla="*/ 2165703 h 2529944"/>
              <a:gd name="connsiteX28" fmla="*/ 646708 w 3969932"/>
              <a:gd name="connsiteY28" fmla="*/ 2067246 h 2529944"/>
              <a:gd name="connsiteX29" fmla="*/ 648771 w 3969932"/>
              <a:gd name="connsiteY29" fmla="*/ 1777647 h 2529944"/>
              <a:gd name="connsiteX30" fmla="*/ 452076 w 3969932"/>
              <a:gd name="connsiteY30" fmla="*/ 2074785 h 2529944"/>
              <a:gd name="connsiteX31" fmla="*/ 371285 w 3969932"/>
              <a:gd name="connsiteY31" fmla="*/ 2342443 h 2529944"/>
              <a:gd name="connsiteX32" fmla="*/ 384 w 3969932"/>
              <a:gd name="connsiteY32" fmla="*/ 2353755 h 2529944"/>
              <a:gd name="connsiteX33" fmla="*/ 297840 w 3969932"/>
              <a:gd name="connsiteY33" fmla="*/ 1988080 h 2529944"/>
              <a:gd name="connsiteX34" fmla="*/ 370332 w 3969932"/>
              <a:gd name="connsiteY34" fmla="*/ 1833580 h 2529944"/>
              <a:gd name="connsiteX35" fmla="*/ 343790 w 3969932"/>
              <a:gd name="connsiteY35" fmla="*/ 1165134 h 2529944"/>
              <a:gd name="connsiteX36" fmla="*/ 311247 w 3969932"/>
              <a:gd name="connsiteY36" fmla="*/ 326511 h 2529944"/>
              <a:gd name="connsiteX37" fmla="*/ 1458783 w 3969932"/>
              <a:gd name="connsiteY37" fmla="*/ 314047 h 2529944"/>
              <a:gd name="connsiteX0" fmla="*/ 1458863 w 3970012"/>
              <a:gd name="connsiteY0" fmla="*/ 314047 h 2529944"/>
              <a:gd name="connsiteX1" fmla="*/ 1452281 w 3970012"/>
              <a:gd name="connsiteY1" fmla="*/ 0 h 2529944"/>
              <a:gd name="connsiteX2" fmla="*/ 2962939 w 3970012"/>
              <a:gd name="connsiteY2" fmla="*/ 9052 h 2529944"/>
              <a:gd name="connsiteX3" fmla="*/ 3053982 w 3970012"/>
              <a:gd name="connsiteY3" fmla="*/ 303363 h 2529944"/>
              <a:gd name="connsiteX4" fmla="*/ 3904064 w 3970012"/>
              <a:gd name="connsiteY4" fmla="*/ 325213 h 2529944"/>
              <a:gd name="connsiteX5" fmla="*/ 3918752 w 3970012"/>
              <a:gd name="connsiteY5" fmla="*/ 1925165 h 2529944"/>
              <a:gd name="connsiteX6" fmla="*/ 3779250 w 3970012"/>
              <a:gd name="connsiteY6" fmla="*/ 2248197 h 2529944"/>
              <a:gd name="connsiteX7" fmla="*/ 3826989 w 3970012"/>
              <a:gd name="connsiteY7" fmla="*/ 2474388 h 2529944"/>
              <a:gd name="connsiteX8" fmla="*/ 3779247 w 3970012"/>
              <a:gd name="connsiteY8" fmla="*/ 2519625 h 2529944"/>
              <a:gd name="connsiteX9" fmla="*/ 3588291 w 3970012"/>
              <a:gd name="connsiteY9" fmla="*/ 2451768 h 2529944"/>
              <a:gd name="connsiteX10" fmla="*/ 3687442 w 3970012"/>
              <a:gd name="connsiteY10" fmla="*/ 2233119 h 2529944"/>
              <a:gd name="connsiteX11" fmla="*/ 3639702 w 3970012"/>
              <a:gd name="connsiteY11" fmla="*/ 2010700 h 2529944"/>
              <a:gd name="connsiteX12" fmla="*/ 3498912 w 3970012"/>
              <a:gd name="connsiteY12" fmla="*/ 1692711 h 2529944"/>
              <a:gd name="connsiteX13" fmla="*/ 3320751 w 3970012"/>
              <a:gd name="connsiteY13" fmla="*/ 1805468 h 2529944"/>
              <a:gd name="connsiteX14" fmla="*/ 3356938 w 3970012"/>
              <a:gd name="connsiteY14" fmla="*/ 2082325 h 2529944"/>
              <a:gd name="connsiteX15" fmla="*/ 3292026 w 3970012"/>
              <a:gd name="connsiteY15" fmla="*/ 2197603 h 2529944"/>
              <a:gd name="connsiteX16" fmla="*/ 3166406 w 3970012"/>
              <a:gd name="connsiteY16" fmla="*/ 2236349 h 2529944"/>
              <a:gd name="connsiteX17" fmla="*/ 3206373 w 3970012"/>
              <a:gd name="connsiteY17" fmla="*/ 2346214 h 2529944"/>
              <a:gd name="connsiteX18" fmla="*/ 3327559 w 3970012"/>
              <a:gd name="connsiteY18" fmla="*/ 2451768 h 2529944"/>
              <a:gd name="connsiteX19" fmla="*/ 3353146 w 3970012"/>
              <a:gd name="connsiteY19" fmla="*/ 2526659 h 2529944"/>
              <a:gd name="connsiteX20" fmla="*/ 1410868 w 3970012"/>
              <a:gd name="connsiteY20" fmla="*/ 2515969 h 2529944"/>
              <a:gd name="connsiteX21" fmla="*/ 1383453 w 3970012"/>
              <a:gd name="connsiteY21" fmla="*/ 2280999 h 2529944"/>
              <a:gd name="connsiteX22" fmla="*/ 1225110 w 3970012"/>
              <a:gd name="connsiteY22" fmla="*/ 2194567 h 2529944"/>
              <a:gd name="connsiteX23" fmla="*/ 1154019 w 3970012"/>
              <a:gd name="connsiteY23" fmla="*/ 2514551 h 2529944"/>
              <a:gd name="connsiteX24" fmla="*/ 768329 w 3970012"/>
              <a:gd name="connsiteY24" fmla="*/ 2517067 h 2529944"/>
              <a:gd name="connsiteX25" fmla="*/ 745940 w 3970012"/>
              <a:gd name="connsiteY25" fmla="*/ 2398991 h 2529944"/>
              <a:gd name="connsiteX26" fmla="*/ 883869 w 3970012"/>
              <a:gd name="connsiteY26" fmla="*/ 2188739 h 2529944"/>
              <a:gd name="connsiteX27" fmla="*/ 778837 w 3970012"/>
              <a:gd name="connsiteY27" fmla="*/ 2165703 h 2529944"/>
              <a:gd name="connsiteX28" fmla="*/ 646788 w 3970012"/>
              <a:gd name="connsiteY28" fmla="*/ 2067246 h 2529944"/>
              <a:gd name="connsiteX29" fmla="*/ 648851 w 3970012"/>
              <a:gd name="connsiteY29" fmla="*/ 1777647 h 2529944"/>
              <a:gd name="connsiteX30" fmla="*/ 452156 w 3970012"/>
              <a:gd name="connsiteY30" fmla="*/ 2074785 h 2529944"/>
              <a:gd name="connsiteX31" fmla="*/ 371365 w 3970012"/>
              <a:gd name="connsiteY31" fmla="*/ 2342443 h 2529944"/>
              <a:gd name="connsiteX32" fmla="*/ 464 w 3970012"/>
              <a:gd name="connsiteY32" fmla="*/ 2353755 h 2529944"/>
              <a:gd name="connsiteX33" fmla="*/ 246508 w 3970012"/>
              <a:gd name="connsiteY33" fmla="*/ 2040858 h 2529944"/>
              <a:gd name="connsiteX34" fmla="*/ 370412 w 3970012"/>
              <a:gd name="connsiteY34" fmla="*/ 1833580 h 2529944"/>
              <a:gd name="connsiteX35" fmla="*/ 343870 w 3970012"/>
              <a:gd name="connsiteY35" fmla="*/ 1165134 h 2529944"/>
              <a:gd name="connsiteX36" fmla="*/ 311327 w 3970012"/>
              <a:gd name="connsiteY36" fmla="*/ 326511 h 2529944"/>
              <a:gd name="connsiteX37" fmla="*/ 1458863 w 3970012"/>
              <a:gd name="connsiteY37" fmla="*/ 314047 h 2529944"/>
              <a:gd name="connsiteX0" fmla="*/ 1458863 w 3970012"/>
              <a:gd name="connsiteY0" fmla="*/ 314047 h 2529944"/>
              <a:gd name="connsiteX1" fmla="*/ 1452281 w 3970012"/>
              <a:gd name="connsiteY1" fmla="*/ 0 h 2529944"/>
              <a:gd name="connsiteX2" fmla="*/ 2962939 w 3970012"/>
              <a:gd name="connsiteY2" fmla="*/ 9052 h 2529944"/>
              <a:gd name="connsiteX3" fmla="*/ 3053982 w 3970012"/>
              <a:gd name="connsiteY3" fmla="*/ 303363 h 2529944"/>
              <a:gd name="connsiteX4" fmla="*/ 3904064 w 3970012"/>
              <a:gd name="connsiteY4" fmla="*/ 325213 h 2529944"/>
              <a:gd name="connsiteX5" fmla="*/ 3918752 w 3970012"/>
              <a:gd name="connsiteY5" fmla="*/ 1925165 h 2529944"/>
              <a:gd name="connsiteX6" fmla="*/ 3779250 w 3970012"/>
              <a:gd name="connsiteY6" fmla="*/ 2248197 h 2529944"/>
              <a:gd name="connsiteX7" fmla="*/ 3826989 w 3970012"/>
              <a:gd name="connsiteY7" fmla="*/ 2474388 h 2529944"/>
              <a:gd name="connsiteX8" fmla="*/ 3779247 w 3970012"/>
              <a:gd name="connsiteY8" fmla="*/ 2519625 h 2529944"/>
              <a:gd name="connsiteX9" fmla="*/ 3588291 w 3970012"/>
              <a:gd name="connsiteY9" fmla="*/ 2451768 h 2529944"/>
              <a:gd name="connsiteX10" fmla="*/ 3687442 w 3970012"/>
              <a:gd name="connsiteY10" fmla="*/ 2233119 h 2529944"/>
              <a:gd name="connsiteX11" fmla="*/ 3639702 w 3970012"/>
              <a:gd name="connsiteY11" fmla="*/ 2010700 h 2529944"/>
              <a:gd name="connsiteX12" fmla="*/ 3498912 w 3970012"/>
              <a:gd name="connsiteY12" fmla="*/ 1692711 h 2529944"/>
              <a:gd name="connsiteX13" fmla="*/ 3320751 w 3970012"/>
              <a:gd name="connsiteY13" fmla="*/ 1805468 h 2529944"/>
              <a:gd name="connsiteX14" fmla="*/ 3356938 w 3970012"/>
              <a:gd name="connsiteY14" fmla="*/ 2082325 h 2529944"/>
              <a:gd name="connsiteX15" fmla="*/ 3292026 w 3970012"/>
              <a:gd name="connsiteY15" fmla="*/ 2197603 h 2529944"/>
              <a:gd name="connsiteX16" fmla="*/ 3166406 w 3970012"/>
              <a:gd name="connsiteY16" fmla="*/ 2236349 h 2529944"/>
              <a:gd name="connsiteX17" fmla="*/ 3206373 w 3970012"/>
              <a:gd name="connsiteY17" fmla="*/ 2346214 h 2529944"/>
              <a:gd name="connsiteX18" fmla="*/ 3327559 w 3970012"/>
              <a:gd name="connsiteY18" fmla="*/ 2451768 h 2529944"/>
              <a:gd name="connsiteX19" fmla="*/ 3353146 w 3970012"/>
              <a:gd name="connsiteY19" fmla="*/ 2526659 h 2529944"/>
              <a:gd name="connsiteX20" fmla="*/ 1410868 w 3970012"/>
              <a:gd name="connsiteY20" fmla="*/ 2515969 h 2529944"/>
              <a:gd name="connsiteX21" fmla="*/ 1383453 w 3970012"/>
              <a:gd name="connsiteY21" fmla="*/ 2280999 h 2529944"/>
              <a:gd name="connsiteX22" fmla="*/ 1225110 w 3970012"/>
              <a:gd name="connsiteY22" fmla="*/ 2194567 h 2529944"/>
              <a:gd name="connsiteX23" fmla="*/ 1154019 w 3970012"/>
              <a:gd name="connsiteY23" fmla="*/ 2514551 h 2529944"/>
              <a:gd name="connsiteX24" fmla="*/ 768329 w 3970012"/>
              <a:gd name="connsiteY24" fmla="*/ 2517067 h 2529944"/>
              <a:gd name="connsiteX25" fmla="*/ 745940 w 3970012"/>
              <a:gd name="connsiteY25" fmla="*/ 2398991 h 2529944"/>
              <a:gd name="connsiteX26" fmla="*/ 883869 w 3970012"/>
              <a:gd name="connsiteY26" fmla="*/ 2188739 h 2529944"/>
              <a:gd name="connsiteX27" fmla="*/ 778837 w 3970012"/>
              <a:gd name="connsiteY27" fmla="*/ 2165703 h 2529944"/>
              <a:gd name="connsiteX28" fmla="*/ 646788 w 3970012"/>
              <a:gd name="connsiteY28" fmla="*/ 2067246 h 2529944"/>
              <a:gd name="connsiteX29" fmla="*/ 648851 w 3970012"/>
              <a:gd name="connsiteY29" fmla="*/ 1777647 h 2529944"/>
              <a:gd name="connsiteX30" fmla="*/ 452156 w 3970012"/>
              <a:gd name="connsiteY30" fmla="*/ 2074785 h 2529944"/>
              <a:gd name="connsiteX31" fmla="*/ 371365 w 3970012"/>
              <a:gd name="connsiteY31" fmla="*/ 2342443 h 2529944"/>
              <a:gd name="connsiteX32" fmla="*/ 464 w 3970012"/>
              <a:gd name="connsiteY32" fmla="*/ 2353755 h 2529944"/>
              <a:gd name="connsiteX33" fmla="*/ 246508 w 3970012"/>
              <a:gd name="connsiteY33" fmla="*/ 2040858 h 2529944"/>
              <a:gd name="connsiteX34" fmla="*/ 370412 w 3970012"/>
              <a:gd name="connsiteY34" fmla="*/ 1833580 h 2529944"/>
              <a:gd name="connsiteX35" fmla="*/ 343870 w 3970012"/>
              <a:gd name="connsiteY35" fmla="*/ 1165134 h 2529944"/>
              <a:gd name="connsiteX36" fmla="*/ 311327 w 3970012"/>
              <a:gd name="connsiteY36" fmla="*/ 326511 h 2529944"/>
              <a:gd name="connsiteX37" fmla="*/ 1458863 w 3970012"/>
              <a:gd name="connsiteY37" fmla="*/ 314047 h 2529944"/>
              <a:gd name="connsiteX0" fmla="*/ 1458844 w 3969993"/>
              <a:gd name="connsiteY0" fmla="*/ 314047 h 2529944"/>
              <a:gd name="connsiteX1" fmla="*/ 1452262 w 3969993"/>
              <a:gd name="connsiteY1" fmla="*/ 0 h 2529944"/>
              <a:gd name="connsiteX2" fmla="*/ 2962920 w 3969993"/>
              <a:gd name="connsiteY2" fmla="*/ 9052 h 2529944"/>
              <a:gd name="connsiteX3" fmla="*/ 3053963 w 3969993"/>
              <a:gd name="connsiteY3" fmla="*/ 303363 h 2529944"/>
              <a:gd name="connsiteX4" fmla="*/ 3904045 w 3969993"/>
              <a:gd name="connsiteY4" fmla="*/ 325213 h 2529944"/>
              <a:gd name="connsiteX5" fmla="*/ 3918733 w 3969993"/>
              <a:gd name="connsiteY5" fmla="*/ 1925165 h 2529944"/>
              <a:gd name="connsiteX6" fmla="*/ 3779231 w 3969993"/>
              <a:gd name="connsiteY6" fmla="*/ 2248197 h 2529944"/>
              <a:gd name="connsiteX7" fmla="*/ 3826970 w 3969993"/>
              <a:gd name="connsiteY7" fmla="*/ 2474388 h 2529944"/>
              <a:gd name="connsiteX8" fmla="*/ 3779228 w 3969993"/>
              <a:gd name="connsiteY8" fmla="*/ 2519625 h 2529944"/>
              <a:gd name="connsiteX9" fmla="*/ 3588272 w 3969993"/>
              <a:gd name="connsiteY9" fmla="*/ 2451768 h 2529944"/>
              <a:gd name="connsiteX10" fmla="*/ 3687423 w 3969993"/>
              <a:gd name="connsiteY10" fmla="*/ 2233119 h 2529944"/>
              <a:gd name="connsiteX11" fmla="*/ 3639683 w 3969993"/>
              <a:gd name="connsiteY11" fmla="*/ 2010700 h 2529944"/>
              <a:gd name="connsiteX12" fmla="*/ 3498893 w 3969993"/>
              <a:gd name="connsiteY12" fmla="*/ 1692711 h 2529944"/>
              <a:gd name="connsiteX13" fmla="*/ 3320732 w 3969993"/>
              <a:gd name="connsiteY13" fmla="*/ 1805468 h 2529944"/>
              <a:gd name="connsiteX14" fmla="*/ 3356919 w 3969993"/>
              <a:gd name="connsiteY14" fmla="*/ 2082325 h 2529944"/>
              <a:gd name="connsiteX15" fmla="*/ 3292007 w 3969993"/>
              <a:gd name="connsiteY15" fmla="*/ 2197603 h 2529944"/>
              <a:gd name="connsiteX16" fmla="*/ 3166387 w 3969993"/>
              <a:gd name="connsiteY16" fmla="*/ 2236349 h 2529944"/>
              <a:gd name="connsiteX17" fmla="*/ 3206354 w 3969993"/>
              <a:gd name="connsiteY17" fmla="*/ 2346214 h 2529944"/>
              <a:gd name="connsiteX18" fmla="*/ 3327540 w 3969993"/>
              <a:gd name="connsiteY18" fmla="*/ 2451768 h 2529944"/>
              <a:gd name="connsiteX19" fmla="*/ 3353127 w 3969993"/>
              <a:gd name="connsiteY19" fmla="*/ 2526659 h 2529944"/>
              <a:gd name="connsiteX20" fmla="*/ 1410849 w 3969993"/>
              <a:gd name="connsiteY20" fmla="*/ 2515969 h 2529944"/>
              <a:gd name="connsiteX21" fmla="*/ 1383434 w 3969993"/>
              <a:gd name="connsiteY21" fmla="*/ 2280999 h 2529944"/>
              <a:gd name="connsiteX22" fmla="*/ 1225091 w 3969993"/>
              <a:gd name="connsiteY22" fmla="*/ 2194567 h 2529944"/>
              <a:gd name="connsiteX23" fmla="*/ 1154000 w 3969993"/>
              <a:gd name="connsiteY23" fmla="*/ 2514551 h 2529944"/>
              <a:gd name="connsiteX24" fmla="*/ 768310 w 3969993"/>
              <a:gd name="connsiteY24" fmla="*/ 2517067 h 2529944"/>
              <a:gd name="connsiteX25" fmla="*/ 745921 w 3969993"/>
              <a:gd name="connsiteY25" fmla="*/ 2398991 h 2529944"/>
              <a:gd name="connsiteX26" fmla="*/ 883850 w 3969993"/>
              <a:gd name="connsiteY26" fmla="*/ 2188739 h 2529944"/>
              <a:gd name="connsiteX27" fmla="*/ 778818 w 3969993"/>
              <a:gd name="connsiteY27" fmla="*/ 2165703 h 2529944"/>
              <a:gd name="connsiteX28" fmla="*/ 646769 w 3969993"/>
              <a:gd name="connsiteY28" fmla="*/ 2067246 h 2529944"/>
              <a:gd name="connsiteX29" fmla="*/ 648832 w 3969993"/>
              <a:gd name="connsiteY29" fmla="*/ 1777647 h 2529944"/>
              <a:gd name="connsiteX30" fmla="*/ 452137 w 3969993"/>
              <a:gd name="connsiteY30" fmla="*/ 2074785 h 2529944"/>
              <a:gd name="connsiteX31" fmla="*/ 371346 w 3969993"/>
              <a:gd name="connsiteY31" fmla="*/ 2342443 h 2529944"/>
              <a:gd name="connsiteX32" fmla="*/ 445 w 3969993"/>
              <a:gd name="connsiteY32" fmla="*/ 2353755 h 2529944"/>
              <a:gd name="connsiteX33" fmla="*/ 257506 w 3969993"/>
              <a:gd name="connsiteY33" fmla="*/ 2022010 h 2529944"/>
              <a:gd name="connsiteX34" fmla="*/ 370393 w 3969993"/>
              <a:gd name="connsiteY34" fmla="*/ 1833580 h 2529944"/>
              <a:gd name="connsiteX35" fmla="*/ 343851 w 3969993"/>
              <a:gd name="connsiteY35" fmla="*/ 1165134 h 2529944"/>
              <a:gd name="connsiteX36" fmla="*/ 311308 w 3969993"/>
              <a:gd name="connsiteY36" fmla="*/ 326511 h 2529944"/>
              <a:gd name="connsiteX37" fmla="*/ 1458844 w 3969993"/>
              <a:gd name="connsiteY37" fmla="*/ 314047 h 2529944"/>
              <a:gd name="connsiteX0" fmla="*/ 1458844 w 3969993"/>
              <a:gd name="connsiteY0" fmla="*/ 314047 h 2529944"/>
              <a:gd name="connsiteX1" fmla="*/ 1452262 w 3969993"/>
              <a:gd name="connsiteY1" fmla="*/ 0 h 2529944"/>
              <a:gd name="connsiteX2" fmla="*/ 2962920 w 3969993"/>
              <a:gd name="connsiteY2" fmla="*/ 9052 h 2529944"/>
              <a:gd name="connsiteX3" fmla="*/ 3053963 w 3969993"/>
              <a:gd name="connsiteY3" fmla="*/ 303363 h 2529944"/>
              <a:gd name="connsiteX4" fmla="*/ 3904045 w 3969993"/>
              <a:gd name="connsiteY4" fmla="*/ 325213 h 2529944"/>
              <a:gd name="connsiteX5" fmla="*/ 3918733 w 3969993"/>
              <a:gd name="connsiteY5" fmla="*/ 1925165 h 2529944"/>
              <a:gd name="connsiteX6" fmla="*/ 3779231 w 3969993"/>
              <a:gd name="connsiteY6" fmla="*/ 2248197 h 2529944"/>
              <a:gd name="connsiteX7" fmla="*/ 3826970 w 3969993"/>
              <a:gd name="connsiteY7" fmla="*/ 2474388 h 2529944"/>
              <a:gd name="connsiteX8" fmla="*/ 3779228 w 3969993"/>
              <a:gd name="connsiteY8" fmla="*/ 2519625 h 2529944"/>
              <a:gd name="connsiteX9" fmla="*/ 3588272 w 3969993"/>
              <a:gd name="connsiteY9" fmla="*/ 2451768 h 2529944"/>
              <a:gd name="connsiteX10" fmla="*/ 3687423 w 3969993"/>
              <a:gd name="connsiteY10" fmla="*/ 2233119 h 2529944"/>
              <a:gd name="connsiteX11" fmla="*/ 3639683 w 3969993"/>
              <a:gd name="connsiteY11" fmla="*/ 2010700 h 2529944"/>
              <a:gd name="connsiteX12" fmla="*/ 3498893 w 3969993"/>
              <a:gd name="connsiteY12" fmla="*/ 1692711 h 2529944"/>
              <a:gd name="connsiteX13" fmla="*/ 3320732 w 3969993"/>
              <a:gd name="connsiteY13" fmla="*/ 1805468 h 2529944"/>
              <a:gd name="connsiteX14" fmla="*/ 3356919 w 3969993"/>
              <a:gd name="connsiteY14" fmla="*/ 2082325 h 2529944"/>
              <a:gd name="connsiteX15" fmla="*/ 3292007 w 3969993"/>
              <a:gd name="connsiteY15" fmla="*/ 2197603 h 2529944"/>
              <a:gd name="connsiteX16" fmla="*/ 3166387 w 3969993"/>
              <a:gd name="connsiteY16" fmla="*/ 2236349 h 2529944"/>
              <a:gd name="connsiteX17" fmla="*/ 3206354 w 3969993"/>
              <a:gd name="connsiteY17" fmla="*/ 2346214 h 2529944"/>
              <a:gd name="connsiteX18" fmla="*/ 3327540 w 3969993"/>
              <a:gd name="connsiteY18" fmla="*/ 2451768 h 2529944"/>
              <a:gd name="connsiteX19" fmla="*/ 3353127 w 3969993"/>
              <a:gd name="connsiteY19" fmla="*/ 2526659 h 2529944"/>
              <a:gd name="connsiteX20" fmla="*/ 1410849 w 3969993"/>
              <a:gd name="connsiteY20" fmla="*/ 2515969 h 2529944"/>
              <a:gd name="connsiteX21" fmla="*/ 1383434 w 3969993"/>
              <a:gd name="connsiteY21" fmla="*/ 2280999 h 2529944"/>
              <a:gd name="connsiteX22" fmla="*/ 1225091 w 3969993"/>
              <a:gd name="connsiteY22" fmla="*/ 2194567 h 2529944"/>
              <a:gd name="connsiteX23" fmla="*/ 1154000 w 3969993"/>
              <a:gd name="connsiteY23" fmla="*/ 2514551 h 2529944"/>
              <a:gd name="connsiteX24" fmla="*/ 768310 w 3969993"/>
              <a:gd name="connsiteY24" fmla="*/ 2517067 h 2529944"/>
              <a:gd name="connsiteX25" fmla="*/ 745921 w 3969993"/>
              <a:gd name="connsiteY25" fmla="*/ 2398991 h 2529944"/>
              <a:gd name="connsiteX26" fmla="*/ 883850 w 3969993"/>
              <a:gd name="connsiteY26" fmla="*/ 2188739 h 2529944"/>
              <a:gd name="connsiteX27" fmla="*/ 778818 w 3969993"/>
              <a:gd name="connsiteY27" fmla="*/ 2165703 h 2529944"/>
              <a:gd name="connsiteX28" fmla="*/ 646769 w 3969993"/>
              <a:gd name="connsiteY28" fmla="*/ 2067246 h 2529944"/>
              <a:gd name="connsiteX29" fmla="*/ 648832 w 3969993"/>
              <a:gd name="connsiteY29" fmla="*/ 1777647 h 2529944"/>
              <a:gd name="connsiteX30" fmla="*/ 452137 w 3969993"/>
              <a:gd name="connsiteY30" fmla="*/ 2074785 h 2529944"/>
              <a:gd name="connsiteX31" fmla="*/ 371346 w 3969993"/>
              <a:gd name="connsiteY31" fmla="*/ 2342443 h 2529944"/>
              <a:gd name="connsiteX32" fmla="*/ 445 w 3969993"/>
              <a:gd name="connsiteY32" fmla="*/ 2353755 h 2529944"/>
              <a:gd name="connsiteX33" fmla="*/ 257506 w 3969993"/>
              <a:gd name="connsiteY33" fmla="*/ 2022010 h 2529944"/>
              <a:gd name="connsiteX34" fmla="*/ 363048 w 3969993"/>
              <a:gd name="connsiteY34" fmla="*/ 1739335 h 2529944"/>
              <a:gd name="connsiteX35" fmla="*/ 343851 w 3969993"/>
              <a:gd name="connsiteY35" fmla="*/ 1165134 h 2529944"/>
              <a:gd name="connsiteX36" fmla="*/ 311308 w 3969993"/>
              <a:gd name="connsiteY36" fmla="*/ 326511 h 2529944"/>
              <a:gd name="connsiteX37" fmla="*/ 1458844 w 3969993"/>
              <a:gd name="connsiteY37" fmla="*/ 314047 h 2529944"/>
              <a:gd name="connsiteX0" fmla="*/ 1458844 w 3969993"/>
              <a:gd name="connsiteY0" fmla="*/ 314047 h 2529944"/>
              <a:gd name="connsiteX1" fmla="*/ 1452262 w 3969993"/>
              <a:gd name="connsiteY1" fmla="*/ 0 h 2529944"/>
              <a:gd name="connsiteX2" fmla="*/ 2962920 w 3969993"/>
              <a:gd name="connsiteY2" fmla="*/ 9052 h 2529944"/>
              <a:gd name="connsiteX3" fmla="*/ 3053963 w 3969993"/>
              <a:gd name="connsiteY3" fmla="*/ 303363 h 2529944"/>
              <a:gd name="connsiteX4" fmla="*/ 3904045 w 3969993"/>
              <a:gd name="connsiteY4" fmla="*/ 325213 h 2529944"/>
              <a:gd name="connsiteX5" fmla="*/ 3918733 w 3969993"/>
              <a:gd name="connsiteY5" fmla="*/ 1925165 h 2529944"/>
              <a:gd name="connsiteX6" fmla="*/ 3779231 w 3969993"/>
              <a:gd name="connsiteY6" fmla="*/ 2248197 h 2529944"/>
              <a:gd name="connsiteX7" fmla="*/ 3826970 w 3969993"/>
              <a:gd name="connsiteY7" fmla="*/ 2474388 h 2529944"/>
              <a:gd name="connsiteX8" fmla="*/ 3779228 w 3969993"/>
              <a:gd name="connsiteY8" fmla="*/ 2519625 h 2529944"/>
              <a:gd name="connsiteX9" fmla="*/ 3588272 w 3969993"/>
              <a:gd name="connsiteY9" fmla="*/ 2451768 h 2529944"/>
              <a:gd name="connsiteX10" fmla="*/ 3687423 w 3969993"/>
              <a:gd name="connsiteY10" fmla="*/ 2233119 h 2529944"/>
              <a:gd name="connsiteX11" fmla="*/ 3639683 w 3969993"/>
              <a:gd name="connsiteY11" fmla="*/ 2010700 h 2529944"/>
              <a:gd name="connsiteX12" fmla="*/ 3498893 w 3969993"/>
              <a:gd name="connsiteY12" fmla="*/ 1692711 h 2529944"/>
              <a:gd name="connsiteX13" fmla="*/ 3320732 w 3969993"/>
              <a:gd name="connsiteY13" fmla="*/ 1805468 h 2529944"/>
              <a:gd name="connsiteX14" fmla="*/ 3356919 w 3969993"/>
              <a:gd name="connsiteY14" fmla="*/ 2082325 h 2529944"/>
              <a:gd name="connsiteX15" fmla="*/ 3292007 w 3969993"/>
              <a:gd name="connsiteY15" fmla="*/ 2197603 h 2529944"/>
              <a:gd name="connsiteX16" fmla="*/ 3166387 w 3969993"/>
              <a:gd name="connsiteY16" fmla="*/ 2236349 h 2529944"/>
              <a:gd name="connsiteX17" fmla="*/ 3206354 w 3969993"/>
              <a:gd name="connsiteY17" fmla="*/ 2346214 h 2529944"/>
              <a:gd name="connsiteX18" fmla="*/ 3327540 w 3969993"/>
              <a:gd name="connsiteY18" fmla="*/ 2451768 h 2529944"/>
              <a:gd name="connsiteX19" fmla="*/ 3353127 w 3969993"/>
              <a:gd name="connsiteY19" fmla="*/ 2526659 h 2529944"/>
              <a:gd name="connsiteX20" fmla="*/ 1410849 w 3969993"/>
              <a:gd name="connsiteY20" fmla="*/ 2515969 h 2529944"/>
              <a:gd name="connsiteX21" fmla="*/ 1383434 w 3969993"/>
              <a:gd name="connsiteY21" fmla="*/ 2280999 h 2529944"/>
              <a:gd name="connsiteX22" fmla="*/ 1225091 w 3969993"/>
              <a:gd name="connsiteY22" fmla="*/ 2194567 h 2529944"/>
              <a:gd name="connsiteX23" fmla="*/ 1154000 w 3969993"/>
              <a:gd name="connsiteY23" fmla="*/ 2514551 h 2529944"/>
              <a:gd name="connsiteX24" fmla="*/ 768310 w 3969993"/>
              <a:gd name="connsiteY24" fmla="*/ 2517067 h 2529944"/>
              <a:gd name="connsiteX25" fmla="*/ 745921 w 3969993"/>
              <a:gd name="connsiteY25" fmla="*/ 2398991 h 2529944"/>
              <a:gd name="connsiteX26" fmla="*/ 883850 w 3969993"/>
              <a:gd name="connsiteY26" fmla="*/ 2188739 h 2529944"/>
              <a:gd name="connsiteX27" fmla="*/ 778818 w 3969993"/>
              <a:gd name="connsiteY27" fmla="*/ 2165703 h 2529944"/>
              <a:gd name="connsiteX28" fmla="*/ 646769 w 3969993"/>
              <a:gd name="connsiteY28" fmla="*/ 2067246 h 2529944"/>
              <a:gd name="connsiteX29" fmla="*/ 648832 w 3969993"/>
              <a:gd name="connsiteY29" fmla="*/ 1777647 h 2529944"/>
              <a:gd name="connsiteX30" fmla="*/ 452137 w 3969993"/>
              <a:gd name="connsiteY30" fmla="*/ 2074785 h 2529944"/>
              <a:gd name="connsiteX31" fmla="*/ 371346 w 3969993"/>
              <a:gd name="connsiteY31" fmla="*/ 2342443 h 2529944"/>
              <a:gd name="connsiteX32" fmla="*/ 445 w 3969993"/>
              <a:gd name="connsiteY32" fmla="*/ 2353755 h 2529944"/>
              <a:gd name="connsiteX33" fmla="*/ 257506 w 3969993"/>
              <a:gd name="connsiteY33" fmla="*/ 2022010 h 2529944"/>
              <a:gd name="connsiteX34" fmla="*/ 363048 w 3969993"/>
              <a:gd name="connsiteY34" fmla="*/ 1739335 h 2529944"/>
              <a:gd name="connsiteX35" fmla="*/ 343851 w 3969993"/>
              <a:gd name="connsiteY35" fmla="*/ 1165134 h 2529944"/>
              <a:gd name="connsiteX36" fmla="*/ 311308 w 3969993"/>
              <a:gd name="connsiteY36" fmla="*/ 326511 h 2529944"/>
              <a:gd name="connsiteX37" fmla="*/ 1458844 w 3969993"/>
              <a:gd name="connsiteY37" fmla="*/ 314047 h 2529944"/>
              <a:gd name="connsiteX0" fmla="*/ 1458844 w 3969993"/>
              <a:gd name="connsiteY0" fmla="*/ 314047 h 2529944"/>
              <a:gd name="connsiteX1" fmla="*/ 1458345 w 3969993"/>
              <a:gd name="connsiteY1" fmla="*/ 167251 h 2529944"/>
              <a:gd name="connsiteX2" fmla="*/ 1452262 w 3969993"/>
              <a:gd name="connsiteY2" fmla="*/ 0 h 2529944"/>
              <a:gd name="connsiteX3" fmla="*/ 2962920 w 3969993"/>
              <a:gd name="connsiteY3" fmla="*/ 9052 h 2529944"/>
              <a:gd name="connsiteX4" fmla="*/ 3053963 w 3969993"/>
              <a:gd name="connsiteY4" fmla="*/ 303363 h 2529944"/>
              <a:gd name="connsiteX5" fmla="*/ 3904045 w 3969993"/>
              <a:gd name="connsiteY5" fmla="*/ 325213 h 2529944"/>
              <a:gd name="connsiteX6" fmla="*/ 3918733 w 3969993"/>
              <a:gd name="connsiteY6" fmla="*/ 1925165 h 2529944"/>
              <a:gd name="connsiteX7" fmla="*/ 3779231 w 3969993"/>
              <a:gd name="connsiteY7" fmla="*/ 2248197 h 2529944"/>
              <a:gd name="connsiteX8" fmla="*/ 3826970 w 3969993"/>
              <a:gd name="connsiteY8" fmla="*/ 2474388 h 2529944"/>
              <a:gd name="connsiteX9" fmla="*/ 3779228 w 3969993"/>
              <a:gd name="connsiteY9" fmla="*/ 2519625 h 2529944"/>
              <a:gd name="connsiteX10" fmla="*/ 3588272 w 3969993"/>
              <a:gd name="connsiteY10" fmla="*/ 2451768 h 2529944"/>
              <a:gd name="connsiteX11" fmla="*/ 3687423 w 3969993"/>
              <a:gd name="connsiteY11" fmla="*/ 2233119 h 2529944"/>
              <a:gd name="connsiteX12" fmla="*/ 3639683 w 3969993"/>
              <a:gd name="connsiteY12" fmla="*/ 2010700 h 2529944"/>
              <a:gd name="connsiteX13" fmla="*/ 3498893 w 3969993"/>
              <a:gd name="connsiteY13" fmla="*/ 1692711 h 2529944"/>
              <a:gd name="connsiteX14" fmla="*/ 3320732 w 3969993"/>
              <a:gd name="connsiteY14" fmla="*/ 1805468 h 2529944"/>
              <a:gd name="connsiteX15" fmla="*/ 3356919 w 3969993"/>
              <a:gd name="connsiteY15" fmla="*/ 2082325 h 2529944"/>
              <a:gd name="connsiteX16" fmla="*/ 3292007 w 3969993"/>
              <a:gd name="connsiteY16" fmla="*/ 2197603 h 2529944"/>
              <a:gd name="connsiteX17" fmla="*/ 3166387 w 3969993"/>
              <a:gd name="connsiteY17" fmla="*/ 2236349 h 2529944"/>
              <a:gd name="connsiteX18" fmla="*/ 3206354 w 3969993"/>
              <a:gd name="connsiteY18" fmla="*/ 2346214 h 2529944"/>
              <a:gd name="connsiteX19" fmla="*/ 3327540 w 3969993"/>
              <a:gd name="connsiteY19" fmla="*/ 2451768 h 2529944"/>
              <a:gd name="connsiteX20" fmla="*/ 3353127 w 3969993"/>
              <a:gd name="connsiteY20" fmla="*/ 2526659 h 2529944"/>
              <a:gd name="connsiteX21" fmla="*/ 1410849 w 3969993"/>
              <a:gd name="connsiteY21" fmla="*/ 2515969 h 2529944"/>
              <a:gd name="connsiteX22" fmla="*/ 1383434 w 3969993"/>
              <a:gd name="connsiteY22" fmla="*/ 2280999 h 2529944"/>
              <a:gd name="connsiteX23" fmla="*/ 1225091 w 3969993"/>
              <a:gd name="connsiteY23" fmla="*/ 2194567 h 2529944"/>
              <a:gd name="connsiteX24" fmla="*/ 1154000 w 3969993"/>
              <a:gd name="connsiteY24" fmla="*/ 2514551 h 2529944"/>
              <a:gd name="connsiteX25" fmla="*/ 768310 w 3969993"/>
              <a:gd name="connsiteY25" fmla="*/ 2517067 h 2529944"/>
              <a:gd name="connsiteX26" fmla="*/ 745921 w 3969993"/>
              <a:gd name="connsiteY26" fmla="*/ 2398991 h 2529944"/>
              <a:gd name="connsiteX27" fmla="*/ 883850 w 3969993"/>
              <a:gd name="connsiteY27" fmla="*/ 2188739 h 2529944"/>
              <a:gd name="connsiteX28" fmla="*/ 778818 w 3969993"/>
              <a:gd name="connsiteY28" fmla="*/ 2165703 h 2529944"/>
              <a:gd name="connsiteX29" fmla="*/ 646769 w 3969993"/>
              <a:gd name="connsiteY29" fmla="*/ 2067246 h 2529944"/>
              <a:gd name="connsiteX30" fmla="*/ 648832 w 3969993"/>
              <a:gd name="connsiteY30" fmla="*/ 1777647 h 2529944"/>
              <a:gd name="connsiteX31" fmla="*/ 452137 w 3969993"/>
              <a:gd name="connsiteY31" fmla="*/ 2074785 h 2529944"/>
              <a:gd name="connsiteX32" fmla="*/ 371346 w 3969993"/>
              <a:gd name="connsiteY32" fmla="*/ 2342443 h 2529944"/>
              <a:gd name="connsiteX33" fmla="*/ 445 w 3969993"/>
              <a:gd name="connsiteY33" fmla="*/ 2353755 h 2529944"/>
              <a:gd name="connsiteX34" fmla="*/ 257506 w 3969993"/>
              <a:gd name="connsiteY34" fmla="*/ 2022010 h 2529944"/>
              <a:gd name="connsiteX35" fmla="*/ 363048 w 3969993"/>
              <a:gd name="connsiteY35" fmla="*/ 1739335 h 2529944"/>
              <a:gd name="connsiteX36" fmla="*/ 343851 w 3969993"/>
              <a:gd name="connsiteY36" fmla="*/ 1165134 h 2529944"/>
              <a:gd name="connsiteX37" fmla="*/ 311308 w 3969993"/>
              <a:gd name="connsiteY37" fmla="*/ 326511 h 2529944"/>
              <a:gd name="connsiteX38" fmla="*/ 1458844 w 3969993"/>
              <a:gd name="connsiteY38" fmla="*/ 314047 h 2529944"/>
              <a:gd name="connsiteX0" fmla="*/ 1458844 w 3969993"/>
              <a:gd name="connsiteY0" fmla="*/ 314047 h 2529944"/>
              <a:gd name="connsiteX1" fmla="*/ 283212 w 3969993"/>
              <a:gd name="connsiteY1" fmla="*/ 208719 h 2529944"/>
              <a:gd name="connsiteX2" fmla="*/ 1452262 w 3969993"/>
              <a:gd name="connsiteY2" fmla="*/ 0 h 2529944"/>
              <a:gd name="connsiteX3" fmla="*/ 2962920 w 3969993"/>
              <a:gd name="connsiteY3" fmla="*/ 9052 h 2529944"/>
              <a:gd name="connsiteX4" fmla="*/ 3053963 w 3969993"/>
              <a:gd name="connsiteY4" fmla="*/ 303363 h 2529944"/>
              <a:gd name="connsiteX5" fmla="*/ 3904045 w 3969993"/>
              <a:gd name="connsiteY5" fmla="*/ 325213 h 2529944"/>
              <a:gd name="connsiteX6" fmla="*/ 3918733 w 3969993"/>
              <a:gd name="connsiteY6" fmla="*/ 1925165 h 2529944"/>
              <a:gd name="connsiteX7" fmla="*/ 3779231 w 3969993"/>
              <a:gd name="connsiteY7" fmla="*/ 2248197 h 2529944"/>
              <a:gd name="connsiteX8" fmla="*/ 3826970 w 3969993"/>
              <a:gd name="connsiteY8" fmla="*/ 2474388 h 2529944"/>
              <a:gd name="connsiteX9" fmla="*/ 3779228 w 3969993"/>
              <a:gd name="connsiteY9" fmla="*/ 2519625 h 2529944"/>
              <a:gd name="connsiteX10" fmla="*/ 3588272 w 3969993"/>
              <a:gd name="connsiteY10" fmla="*/ 2451768 h 2529944"/>
              <a:gd name="connsiteX11" fmla="*/ 3687423 w 3969993"/>
              <a:gd name="connsiteY11" fmla="*/ 2233119 h 2529944"/>
              <a:gd name="connsiteX12" fmla="*/ 3639683 w 3969993"/>
              <a:gd name="connsiteY12" fmla="*/ 2010700 h 2529944"/>
              <a:gd name="connsiteX13" fmla="*/ 3498893 w 3969993"/>
              <a:gd name="connsiteY13" fmla="*/ 1692711 h 2529944"/>
              <a:gd name="connsiteX14" fmla="*/ 3320732 w 3969993"/>
              <a:gd name="connsiteY14" fmla="*/ 1805468 h 2529944"/>
              <a:gd name="connsiteX15" fmla="*/ 3356919 w 3969993"/>
              <a:gd name="connsiteY15" fmla="*/ 2082325 h 2529944"/>
              <a:gd name="connsiteX16" fmla="*/ 3292007 w 3969993"/>
              <a:gd name="connsiteY16" fmla="*/ 2197603 h 2529944"/>
              <a:gd name="connsiteX17" fmla="*/ 3166387 w 3969993"/>
              <a:gd name="connsiteY17" fmla="*/ 2236349 h 2529944"/>
              <a:gd name="connsiteX18" fmla="*/ 3206354 w 3969993"/>
              <a:gd name="connsiteY18" fmla="*/ 2346214 h 2529944"/>
              <a:gd name="connsiteX19" fmla="*/ 3327540 w 3969993"/>
              <a:gd name="connsiteY19" fmla="*/ 2451768 h 2529944"/>
              <a:gd name="connsiteX20" fmla="*/ 3353127 w 3969993"/>
              <a:gd name="connsiteY20" fmla="*/ 2526659 h 2529944"/>
              <a:gd name="connsiteX21" fmla="*/ 1410849 w 3969993"/>
              <a:gd name="connsiteY21" fmla="*/ 2515969 h 2529944"/>
              <a:gd name="connsiteX22" fmla="*/ 1383434 w 3969993"/>
              <a:gd name="connsiteY22" fmla="*/ 2280999 h 2529944"/>
              <a:gd name="connsiteX23" fmla="*/ 1225091 w 3969993"/>
              <a:gd name="connsiteY23" fmla="*/ 2194567 h 2529944"/>
              <a:gd name="connsiteX24" fmla="*/ 1154000 w 3969993"/>
              <a:gd name="connsiteY24" fmla="*/ 2514551 h 2529944"/>
              <a:gd name="connsiteX25" fmla="*/ 768310 w 3969993"/>
              <a:gd name="connsiteY25" fmla="*/ 2517067 h 2529944"/>
              <a:gd name="connsiteX26" fmla="*/ 745921 w 3969993"/>
              <a:gd name="connsiteY26" fmla="*/ 2398991 h 2529944"/>
              <a:gd name="connsiteX27" fmla="*/ 883850 w 3969993"/>
              <a:gd name="connsiteY27" fmla="*/ 2188739 h 2529944"/>
              <a:gd name="connsiteX28" fmla="*/ 778818 w 3969993"/>
              <a:gd name="connsiteY28" fmla="*/ 2165703 h 2529944"/>
              <a:gd name="connsiteX29" fmla="*/ 646769 w 3969993"/>
              <a:gd name="connsiteY29" fmla="*/ 2067246 h 2529944"/>
              <a:gd name="connsiteX30" fmla="*/ 648832 w 3969993"/>
              <a:gd name="connsiteY30" fmla="*/ 1777647 h 2529944"/>
              <a:gd name="connsiteX31" fmla="*/ 452137 w 3969993"/>
              <a:gd name="connsiteY31" fmla="*/ 2074785 h 2529944"/>
              <a:gd name="connsiteX32" fmla="*/ 371346 w 3969993"/>
              <a:gd name="connsiteY32" fmla="*/ 2342443 h 2529944"/>
              <a:gd name="connsiteX33" fmla="*/ 445 w 3969993"/>
              <a:gd name="connsiteY33" fmla="*/ 2353755 h 2529944"/>
              <a:gd name="connsiteX34" fmla="*/ 257506 w 3969993"/>
              <a:gd name="connsiteY34" fmla="*/ 2022010 h 2529944"/>
              <a:gd name="connsiteX35" fmla="*/ 363048 w 3969993"/>
              <a:gd name="connsiteY35" fmla="*/ 1739335 h 2529944"/>
              <a:gd name="connsiteX36" fmla="*/ 343851 w 3969993"/>
              <a:gd name="connsiteY36" fmla="*/ 1165134 h 2529944"/>
              <a:gd name="connsiteX37" fmla="*/ 311308 w 3969993"/>
              <a:gd name="connsiteY37" fmla="*/ 326511 h 2529944"/>
              <a:gd name="connsiteX38" fmla="*/ 1458844 w 3969993"/>
              <a:gd name="connsiteY38" fmla="*/ 314047 h 2529944"/>
              <a:gd name="connsiteX0" fmla="*/ 1458844 w 3969993"/>
              <a:gd name="connsiteY0" fmla="*/ 314047 h 2529944"/>
              <a:gd name="connsiteX1" fmla="*/ 1171906 w 3969993"/>
              <a:gd name="connsiteY1" fmla="*/ 284116 h 2529944"/>
              <a:gd name="connsiteX2" fmla="*/ 283212 w 3969993"/>
              <a:gd name="connsiteY2" fmla="*/ 208719 h 2529944"/>
              <a:gd name="connsiteX3" fmla="*/ 1452262 w 3969993"/>
              <a:gd name="connsiteY3" fmla="*/ 0 h 2529944"/>
              <a:gd name="connsiteX4" fmla="*/ 2962920 w 3969993"/>
              <a:gd name="connsiteY4" fmla="*/ 9052 h 2529944"/>
              <a:gd name="connsiteX5" fmla="*/ 3053963 w 3969993"/>
              <a:gd name="connsiteY5" fmla="*/ 303363 h 2529944"/>
              <a:gd name="connsiteX6" fmla="*/ 3904045 w 3969993"/>
              <a:gd name="connsiteY6" fmla="*/ 325213 h 2529944"/>
              <a:gd name="connsiteX7" fmla="*/ 3918733 w 3969993"/>
              <a:gd name="connsiteY7" fmla="*/ 1925165 h 2529944"/>
              <a:gd name="connsiteX8" fmla="*/ 3779231 w 3969993"/>
              <a:gd name="connsiteY8" fmla="*/ 2248197 h 2529944"/>
              <a:gd name="connsiteX9" fmla="*/ 3826970 w 3969993"/>
              <a:gd name="connsiteY9" fmla="*/ 2474388 h 2529944"/>
              <a:gd name="connsiteX10" fmla="*/ 3779228 w 3969993"/>
              <a:gd name="connsiteY10" fmla="*/ 2519625 h 2529944"/>
              <a:gd name="connsiteX11" fmla="*/ 3588272 w 3969993"/>
              <a:gd name="connsiteY11" fmla="*/ 2451768 h 2529944"/>
              <a:gd name="connsiteX12" fmla="*/ 3687423 w 3969993"/>
              <a:gd name="connsiteY12" fmla="*/ 2233119 h 2529944"/>
              <a:gd name="connsiteX13" fmla="*/ 3639683 w 3969993"/>
              <a:gd name="connsiteY13" fmla="*/ 2010700 h 2529944"/>
              <a:gd name="connsiteX14" fmla="*/ 3498893 w 3969993"/>
              <a:gd name="connsiteY14" fmla="*/ 1692711 h 2529944"/>
              <a:gd name="connsiteX15" fmla="*/ 3320732 w 3969993"/>
              <a:gd name="connsiteY15" fmla="*/ 1805468 h 2529944"/>
              <a:gd name="connsiteX16" fmla="*/ 3356919 w 3969993"/>
              <a:gd name="connsiteY16" fmla="*/ 2082325 h 2529944"/>
              <a:gd name="connsiteX17" fmla="*/ 3292007 w 3969993"/>
              <a:gd name="connsiteY17" fmla="*/ 2197603 h 2529944"/>
              <a:gd name="connsiteX18" fmla="*/ 3166387 w 3969993"/>
              <a:gd name="connsiteY18" fmla="*/ 2236349 h 2529944"/>
              <a:gd name="connsiteX19" fmla="*/ 3206354 w 3969993"/>
              <a:gd name="connsiteY19" fmla="*/ 2346214 h 2529944"/>
              <a:gd name="connsiteX20" fmla="*/ 3327540 w 3969993"/>
              <a:gd name="connsiteY20" fmla="*/ 2451768 h 2529944"/>
              <a:gd name="connsiteX21" fmla="*/ 3353127 w 3969993"/>
              <a:gd name="connsiteY21" fmla="*/ 2526659 h 2529944"/>
              <a:gd name="connsiteX22" fmla="*/ 1410849 w 3969993"/>
              <a:gd name="connsiteY22" fmla="*/ 2515969 h 2529944"/>
              <a:gd name="connsiteX23" fmla="*/ 1383434 w 3969993"/>
              <a:gd name="connsiteY23" fmla="*/ 2280999 h 2529944"/>
              <a:gd name="connsiteX24" fmla="*/ 1225091 w 3969993"/>
              <a:gd name="connsiteY24" fmla="*/ 2194567 h 2529944"/>
              <a:gd name="connsiteX25" fmla="*/ 1154000 w 3969993"/>
              <a:gd name="connsiteY25" fmla="*/ 2514551 h 2529944"/>
              <a:gd name="connsiteX26" fmla="*/ 768310 w 3969993"/>
              <a:gd name="connsiteY26" fmla="*/ 2517067 h 2529944"/>
              <a:gd name="connsiteX27" fmla="*/ 745921 w 3969993"/>
              <a:gd name="connsiteY27" fmla="*/ 2398991 h 2529944"/>
              <a:gd name="connsiteX28" fmla="*/ 883850 w 3969993"/>
              <a:gd name="connsiteY28" fmla="*/ 2188739 h 2529944"/>
              <a:gd name="connsiteX29" fmla="*/ 778818 w 3969993"/>
              <a:gd name="connsiteY29" fmla="*/ 2165703 h 2529944"/>
              <a:gd name="connsiteX30" fmla="*/ 646769 w 3969993"/>
              <a:gd name="connsiteY30" fmla="*/ 2067246 h 2529944"/>
              <a:gd name="connsiteX31" fmla="*/ 648832 w 3969993"/>
              <a:gd name="connsiteY31" fmla="*/ 1777647 h 2529944"/>
              <a:gd name="connsiteX32" fmla="*/ 452137 w 3969993"/>
              <a:gd name="connsiteY32" fmla="*/ 2074785 h 2529944"/>
              <a:gd name="connsiteX33" fmla="*/ 371346 w 3969993"/>
              <a:gd name="connsiteY33" fmla="*/ 2342443 h 2529944"/>
              <a:gd name="connsiteX34" fmla="*/ 445 w 3969993"/>
              <a:gd name="connsiteY34" fmla="*/ 2353755 h 2529944"/>
              <a:gd name="connsiteX35" fmla="*/ 257506 w 3969993"/>
              <a:gd name="connsiteY35" fmla="*/ 2022010 h 2529944"/>
              <a:gd name="connsiteX36" fmla="*/ 363048 w 3969993"/>
              <a:gd name="connsiteY36" fmla="*/ 1739335 h 2529944"/>
              <a:gd name="connsiteX37" fmla="*/ 343851 w 3969993"/>
              <a:gd name="connsiteY37" fmla="*/ 1165134 h 2529944"/>
              <a:gd name="connsiteX38" fmla="*/ 311308 w 3969993"/>
              <a:gd name="connsiteY38" fmla="*/ 326511 h 2529944"/>
              <a:gd name="connsiteX39" fmla="*/ 1458844 w 3969993"/>
              <a:gd name="connsiteY39" fmla="*/ 314047 h 2529944"/>
              <a:gd name="connsiteX0" fmla="*/ 1458844 w 3969993"/>
              <a:gd name="connsiteY0" fmla="*/ 314047 h 2529944"/>
              <a:gd name="connsiteX1" fmla="*/ 1443655 w 3969993"/>
              <a:gd name="connsiteY1" fmla="*/ 242648 h 2529944"/>
              <a:gd name="connsiteX2" fmla="*/ 283212 w 3969993"/>
              <a:gd name="connsiteY2" fmla="*/ 208719 h 2529944"/>
              <a:gd name="connsiteX3" fmla="*/ 1452262 w 3969993"/>
              <a:gd name="connsiteY3" fmla="*/ 0 h 2529944"/>
              <a:gd name="connsiteX4" fmla="*/ 2962920 w 3969993"/>
              <a:gd name="connsiteY4" fmla="*/ 9052 h 2529944"/>
              <a:gd name="connsiteX5" fmla="*/ 3053963 w 3969993"/>
              <a:gd name="connsiteY5" fmla="*/ 303363 h 2529944"/>
              <a:gd name="connsiteX6" fmla="*/ 3904045 w 3969993"/>
              <a:gd name="connsiteY6" fmla="*/ 325213 h 2529944"/>
              <a:gd name="connsiteX7" fmla="*/ 3918733 w 3969993"/>
              <a:gd name="connsiteY7" fmla="*/ 1925165 h 2529944"/>
              <a:gd name="connsiteX8" fmla="*/ 3779231 w 3969993"/>
              <a:gd name="connsiteY8" fmla="*/ 2248197 h 2529944"/>
              <a:gd name="connsiteX9" fmla="*/ 3826970 w 3969993"/>
              <a:gd name="connsiteY9" fmla="*/ 2474388 h 2529944"/>
              <a:gd name="connsiteX10" fmla="*/ 3779228 w 3969993"/>
              <a:gd name="connsiteY10" fmla="*/ 2519625 h 2529944"/>
              <a:gd name="connsiteX11" fmla="*/ 3588272 w 3969993"/>
              <a:gd name="connsiteY11" fmla="*/ 2451768 h 2529944"/>
              <a:gd name="connsiteX12" fmla="*/ 3687423 w 3969993"/>
              <a:gd name="connsiteY12" fmla="*/ 2233119 h 2529944"/>
              <a:gd name="connsiteX13" fmla="*/ 3639683 w 3969993"/>
              <a:gd name="connsiteY13" fmla="*/ 2010700 h 2529944"/>
              <a:gd name="connsiteX14" fmla="*/ 3498893 w 3969993"/>
              <a:gd name="connsiteY14" fmla="*/ 1692711 h 2529944"/>
              <a:gd name="connsiteX15" fmla="*/ 3320732 w 3969993"/>
              <a:gd name="connsiteY15" fmla="*/ 1805468 h 2529944"/>
              <a:gd name="connsiteX16" fmla="*/ 3356919 w 3969993"/>
              <a:gd name="connsiteY16" fmla="*/ 2082325 h 2529944"/>
              <a:gd name="connsiteX17" fmla="*/ 3292007 w 3969993"/>
              <a:gd name="connsiteY17" fmla="*/ 2197603 h 2529944"/>
              <a:gd name="connsiteX18" fmla="*/ 3166387 w 3969993"/>
              <a:gd name="connsiteY18" fmla="*/ 2236349 h 2529944"/>
              <a:gd name="connsiteX19" fmla="*/ 3206354 w 3969993"/>
              <a:gd name="connsiteY19" fmla="*/ 2346214 h 2529944"/>
              <a:gd name="connsiteX20" fmla="*/ 3327540 w 3969993"/>
              <a:gd name="connsiteY20" fmla="*/ 2451768 h 2529944"/>
              <a:gd name="connsiteX21" fmla="*/ 3353127 w 3969993"/>
              <a:gd name="connsiteY21" fmla="*/ 2526659 h 2529944"/>
              <a:gd name="connsiteX22" fmla="*/ 1410849 w 3969993"/>
              <a:gd name="connsiteY22" fmla="*/ 2515969 h 2529944"/>
              <a:gd name="connsiteX23" fmla="*/ 1383434 w 3969993"/>
              <a:gd name="connsiteY23" fmla="*/ 2280999 h 2529944"/>
              <a:gd name="connsiteX24" fmla="*/ 1225091 w 3969993"/>
              <a:gd name="connsiteY24" fmla="*/ 2194567 h 2529944"/>
              <a:gd name="connsiteX25" fmla="*/ 1154000 w 3969993"/>
              <a:gd name="connsiteY25" fmla="*/ 2514551 h 2529944"/>
              <a:gd name="connsiteX26" fmla="*/ 768310 w 3969993"/>
              <a:gd name="connsiteY26" fmla="*/ 2517067 h 2529944"/>
              <a:gd name="connsiteX27" fmla="*/ 745921 w 3969993"/>
              <a:gd name="connsiteY27" fmla="*/ 2398991 h 2529944"/>
              <a:gd name="connsiteX28" fmla="*/ 883850 w 3969993"/>
              <a:gd name="connsiteY28" fmla="*/ 2188739 h 2529944"/>
              <a:gd name="connsiteX29" fmla="*/ 778818 w 3969993"/>
              <a:gd name="connsiteY29" fmla="*/ 2165703 h 2529944"/>
              <a:gd name="connsiteX30" fmla="*/ 646769 w 3969993"/>
              <a:gd name="connsiteY30" fmla="*/ 2067246 h 2529944"/>
              <a:gd name="connsiteX31" fmla="*/ 648832 w 3969993"/>
              <a:gd name="connsiteY31" fmla="*/ 1777647 h 2529944"/>
              <a:gd name="connsiteX32" fmla="*/ 452137 w 3969993"/>
              <a:gd name="connsiteY32" fmla="*/ 2074785 h 2529944"/>
              <a:gd name="connsiteX33" fmla="*/ 371346 w 3969993"/>
              <a:gd name="connsiteY33" fmla="*/ 2342443 h 2529944"/>
              <a:gd name="connsiteX34" fmla="*/ 445 w 3969993"/>
              <a:gd name="connsiteY34" fmla="*/ 2353755 h 2529944"/>
              <a:gd name="connsiteX35" fmla="*/ 257506 w 3969993"/>
              <a:gd name="connsiteY35" fmla="*/ 2022010 h 2529944"/>
              <a:gd name="connsiteX36" fmla="*/ 363048 w 3969993"/>
              <a:gd name="connsiteY36" fmla="*/ 1739335 h 2529944"/>
              <a:gd name="connsiteX37" fmla="*/ 343851 w 3969993"/>
              <a:gd name="connsiteY37" fmla="*/ 1165134 h 2529944"/>
              <a:gd name="connsiteX38" fmla="*/ 311308 w 3969993"/>
              <a:gd name="connsiteY38" fmla="*/ 326511 h 2529944"/>
              <a:gd name="connsiteX39" fmla="*/ 1458844 w 3969993"/>
              <a:gd name="connsiteY39" fmla="*/ 314047 h 2529944"/>
              <a:gd name="connsiteX0" fmla="*/ 1458844 w 3969993"/>
              <a:gd name="connsiteY0" fmla="*/ 314047 h 2529944"/>
              <a:gd name="connsiteX1" fmla="*/ 1432638 w 3969993"/>
              <a:gd name="connsiteY1" fmla="*/ 212490 h 2529944"/>
              <a:gd name="connsiteX2" fmla="*/ 283212 w 3969993"/>
              <a:gd name="connsiteY2" fmla="*/ 208719 h 2529944"/>
              <a:gd name="connsiteX3" fmla="*/ 1452262 w 3969993"/>
              <a:gd name="connsiteY3" fmla="*/ 0 h 2529944"/>
              <a:gd name="connsiteX4" fmla="*/ 2962920 w 3969993"/>
              <a:gd name="connsiteY4" fmla="*/ 9052 h 2529944"/>
              <a:gd name="connsiteX5" fmla="*/ 3053963 w 3969993"/>
              <a:gd name="connsiteY5" fmla="*/ 303363 h 2529944"/>
              <a:gd name="connsiteX6" fmla="*/ 3904045 w 3969993"/>
              <a:gd name="connsiteY6" fmla="*/ 325213 h 2529944"/>
              <a:gd name="connsiteX7" fmla="*/ 3918733 w 3969993"/>
              <a:gd name="connsiteY7" fmla="*/ 1925165 h 2529944"/>
              <a:gd name="connsiteX8" fmla="*/ 3779231 w 3969993"/>
              <a:gd name="connsiteY8" fmla="*/ 2248197 h 2529944"/>
              <a:gd name="connsiteX9" fmla="*/ 3826970 w 3969993"/>
              <a:gd name="connsiteY9" fmla="*/ 2474388 h 2529944"/>
              <a:gd name="connsiteX10" fmla="*/ 3779228 w 3969993"/>
              <a:gd name="connsiteY10" fmla="*/ 2519625 h 2529944"/>
              <a:gd name="connsiteX11" fmla="*/ 3588272 w 3969993"/>
              <a:gd name="connsiteY11" fmla="*/ 2451768 h 2529944"/>
              <a:gd name="connsiteX12" fmla="*/ 3687423 w 3969993"/>
              <a:gd name="connsiteY12" fmla="*/ 2233119 h 2529944"/>
              <a:gd name="connsiteX13" fmla="*/ 3639683 w 3969993"/>
              <a:gd name="connsiteY13" fmla="*/ 2010700 h 2529944"/>
              <a:gd name="connsiteX14" fmla="*/ 3498893 w 3969993"/>
              <a:gd name="connsiteY14" fmla="*/ 1692711 h 2529944"/>
              <a:gd name="connsiteX15" fmla="*/ 3320732 w 3969993"/>
              <a:gd name="connsiteY15" fmla="*/ 1805468 h 2529944"/>
              <a:gd name="connsiteX16" fmla="*/ 3356919 w 3969993"/>
              <a:gd name="connsiteY16" fmla="*/ 2082325 h 2529944"/>
              <a:gd name="connsiteX17" fmla="*/ 3292007 w 3969993"/>
              <a:gd name="connsiteY17" fmla="*/ 2197603 h 2529944"/>
              <a:gd name="connsiteX18" fmla="*/ 3166387 w 3969993"/>
              <a:gd name="connsiteY18" fmla="*/ 2236349 h 2529944"/>
              <a:gd name="connsiteX19" fmla="*/ 3206354 w 3969993"/>
              <a:gd name="connsiteY19" fmla="*/ 2346214 h 2529944"/>
              <a:gd name="connsiteX20" fmla="*/ 3327540 w 3969993"/>
              <a:gd name="connsiteY20" fmla="*/ 2451768 h 2529944"/>
              <a:gd name="connsiteX21" fmla="*/ 3353127 w 3969993"/>
              <a:gd name="connsiteY21" fmla="*/ 2526659 h 2529944"/>
              <a:gd name="connsiteX22" fmla="*/ 1410849 w 3969993"/>
              <a:gd name="connsiteY22" fmla="*/ 2515969 h 2529944"/>
              <a:gd name="connsiteX23" fmla="*/ 1383434 w 3969993"/>
              <a:gd name="connsiteY23" fmla="*/ 2280999 h 2529944"/>
              <a:gd name="connsiteX24" fmla="*/ 1225091 w 3969993"/>
              <a:gd name="connsiteY24" fmla="*/ 2194567 h 2529944"/>
              <a:gd name="connsiteX25" fmla="*/ 1154000 w 3969993"/>
              <a:gd name="connsiteY25" fmla="*/ 2514551 h 2529944"/>
              <a:gd name="connsiteX26" fmla="*/ 768310 w 3969993"/>
              <a:gd name="connsiteY26" fmla="*/ 2517067 h 2529944"/>
              <a:gd name="connsiteX27" fmla="*/ 745921 w 3969993"/>
              <a:gd name="connsiteY27" fmla="*/ 2398991 h 2529944"/>
              <a:gd name="connsiteX28" fmla="*/ 883850 w 3969993"/>
              <a:gd name="connsiteY28" fmla="*/ 2188739 h 2529944"/>
              <a:gd name="connsiteX29" fmla="*/ 778818 w 3969993"/>
              <a:gd name="connsiteY29" fmla="*/ 2165703 h 2529944"/>
              <a:gd name="connsiteX30" fmla="*/ 646769 w 3969993"/>
              <a:gd name="connsiteY30" fmla="*/ 2067246 h 2529944"/>
              <a:gd name="connsiteX31" fmla="*/ 648832 w 3969993"/>
              <a:gd name="connsiteY31" fmla="*/ 1777647 h 2529944"/>
              <a:gd name="connsiteX32" fmla="*/ 452137 w 3969993"/>
              <a:gd name="connsiteY32" fmla="*/ 2074785 h 2529944"/>
              <a:gd name="connsiteX33" fmla="*/ 371346 w 3969993"/>
              <a:gd name="connsiteY33" fmla="*/ 2342443 h 2529944"/>
              <a:gd name="connsiteX34" fmla="*/ 445 w 3969993"/>
              <a:gd name="connsiteY34" fmla="*/ 2353755 h 2529944"/>
              <a:gd name="connsiteX35" fmla="*/ 257506 w 3969993"/>
              <a:gd name="connsiteY35" fmla="*/ 2022010 h 2529944"/>
              <a:gd name="connsiteX36" fmla="*/ 363048 w 3969993"/>
              <a:gd name="connsiteY36" fmla="*/ 1739335 h 2529944"/>
              <a:gd name="connsiteX37" fmla="*/ 343851 w 3969993"/>
              <a:gd name="connsiteY37" fmla="*/ 1165134 h 2529944"/>
              <a:gd name="connsiteX38" fmla="*/ 311308 w 3969993"/>
              <a:gd name="connsiteY38" fmla="*/ 326511 h 2529944"/>
              <a:gd name="connsiteX39" fmla="*/ 1458844 w 3969993"/>
              <a:gd name="connsiteY39" fmla="*/ 314047 h 2529944"/>
              <a:gd name="connsiteX0" fmla="*/ 1458844 w 3969993"/>
              <a:gd name="connsiteY0" fmla="*/ 314047 h 2529944"/>
              <a:gd name="connsiteX1" fmla="*/ 1432638 w 3969993"/>
              <a:gd name="connsiteY1" fmla="*/ 212490 h 2529944"/>
              <a:gd name="connsiteX2" fmla="*/ 283212 w 3969993"/>
              <a:gd name="connsiteY2" fmla="*/ 208719 h 2529944"/>
              <a:gd name="connsiteX3" fmla="*/ 1452262 w 3969993"/>
              <a:gd name="connsiteY3" fmla="*/ 0 h 2529944"/>
              <a:gd name="connsiteX4" fmla="*/ 2962920 w 3969993"/>
              <a:gd name="connsiteY4" fmla="*/ 9052 h 2529944"/>
              <a:gd name="connsiteX5" fmla="*/ 3053963 w 3969993"/>
              <a:gd name="connsiteY5" fmla="*/ 303363 h 2529944"/>
              <a:gd name="connsiteX6" fmla="*/ 3904045 w 3969993"/>
              <a:gd name="connsiteY6" fmla="*/ 325213 h 2529944"/>
              <a:gd name="connsiteX7" fmla="*/ 3918733 w 3969993"/>
              <a:gd name="connsiteY7" fmla="*/ 1925165 h 2529944"/>
              <a:gd name="connsiteX8" fmla="*/ 3779231 w 3969993"/>
              <a:gd name="connsiteY8" fmla="*/ 2248197 h 2529944"/>
              <a:gd name="connsiteX9" fmla="*/ 3826970 w 3969993"/>
              <a:gd name="connsiteY9" fmla="*/ 2474388 h 2529944"/>
              <a:gd name="connsiteX10" fmla="*/ 3779228 w 3969993"/>
              <a:gd name="connsiteY10" fmla="*/ 2519625 h 2529944"/>
              <a:gd name="connsiteX11" fmla="*/ 3588272 w 3969993"/>
              <a:gd name="connsiteY11" fmla="*/ 2451768 h 2529944"/>
              <a:gd name="connsiteX12" fmla="*/ 3687423 w 3969993"/>
              <a:gd name="connsiteY12" fmla="*/ 2233119 h 2529944"/>
              <a:gd name="connsiteX13" fmla="*/ 3639683 w 3969993"/>
              <a:gd name="connsiteY13" fmla="*/ 2010700 h 2529944"/>
              <a:gd name="connsiteX14" fmla="*/ 3498893 w 3969993"/>
              <a:gd name="connsiteY14" fmla="*/ 1692711 h 2529944"/>
              <a:gd name="connsiteX15" fmla="*/ 3320732 w 3969993"/>
              <a:gd name="connsiteY15" fmla="*/ 1805468 h 2529944"/>
              <a:gd name="connsiteX16" fmla="*/ 3356919 w 3969993"/>
              <a:gd name="connsiteY16" fmla="*/ 2082325 h 2529944"/>
              <a:gd name="connsiteX17" fmla="*/ 3292007 w 3969993"/>
              <a:gd name="connsiteY17" fmla="*/ 2197603 h 2529944"/>
              <a:gd name="connsiteX18" fmla="*/ 3166387 w 3969993"/>
              <a:gd name="connsiteY18" fmla="*/ 2236349 h 2529944"/>
              <a:gd name="connsiteX19" fmla="*/ 3206354 w 3969993"/>
              <a:gd name="connsiteY19" fmla="*/ 2346214 h 2529944"/>
              <a:gd name="connsiteX20" fmla="*/ 3327540 w 3969993"/>
              <a:gd name="connsiteY20" fmla="*/ 2451768 h 2529944"/>
              <a:gd name="connsiteX21" fmla="*/ 3353127 w 3969993"/>
              <a:gd name="connsiteY21" fmla="*/ 2526659 h 2529944"/>
              <a:gd name="connsiteX22" fmla="*/ 1410849 w 3969993"/>
              <a:gd name="connsiteY22" fmla="*/ 2515969 h 2529944"/>
              <a:gd name="connsiteX23" fmla="*/ 1383434 w 3969993"/>
              <a:gd name="connsiteY23" fmla="*/ 2280999 h 2529944"/>
              <a:gd name="connsiteX24" fmla="*/ 1225091 w 3969993"/>
              <a:gd name="connsiteY24" fmla="*/ 2194567 h 2529944"/>
              <a:gd name="connsiteX25" fmla="*/ 1154000 w 3969993"/>
              <a:gd name="connsiteY25" fmla="*/ 2514551 h 2529944"/>
              <a:gd name="connsiteX26" fmla="*/ 768310 w 3969993"/>
              <a:gd name="connsiteY26" fmla="*/ 2517067 h 2529944"/>
              <a:gd name="connsiteX27" fmla="*/ 745921 w 3969993"/>
              <a:gd name="connsiteY27" fmla="*/ 2398991 h 2529944"/>
              <a:gd name="connsiteX28" fmla="*/ 883850 w 3969993"/>
              <a:gd name="connsiteY28" fmla="*/ 2188739 h 2529944"/>
              <a:gd name="connsiteX29" fmla="*/ 778818 w 3969993"/>
              <a:gd name="connsiteY29" fmla="*/ 2165703 h 2529944"/>
              <a:gd name="connsiteX30" fmla="*/ 646769 w 3969993"/>
              <a:gd name="connsiteY30" fmla="*/ 2067246 h 2529944"/>
              <a:gd name="connsiteX31" fmla="*/ 648832 w 3969993"/>
              <a:gd name="connsiteY31" fmla="*/ 1777647 h 2529944"/>
              <a:gd name="connsiteX32" fmla="*/ 452137 w 3969993"/>
              <a:gd name="connsiteY32" fmla="*/ 2074785 h 2529944"/>
              <a:gd name="connsiteX33" fmla="*/ 371346 w 3969993"/>
              <a:gd name="connsiteY33" fmla="*/ 2342443 h 2529944"/>
              <a:gd name="connsiteX34" fmla="*/ 445 w 3969993"/>
              <a:gd name="connsiteY34" fmla="*/ 2353755 h 2529944"/>
              <a:gd name="connsiteX35" fmla="*/ 257506 w 3969993"/>
              <a:gd name="connsiteY35" fmla="*/ 2022010 h 2529944"/>
              <a:gd name="connsiteX36" fmla="*/ 363048 w 3969993"/>
              <a:gd name="connsiteY36" fmla="*/ 1739335 h 2529944"/>
              <a:gd name="connsiteX37" fmla="*/ 343851 w 3969993"/>
              <a:gd name="connsiteY37" fmla="*/ 1165134 h 2529944"/>
              <a:gd name="connsiteX38" fmla="*/ 311308 w 3969993"/>
              <a:gd name="connsiteY38" fmla="*/ 326511 h 2529944"/>
              <a:gd name="connsiteX39" fmla="*/ 1458844 w 3969993"/>
              <a:gd name="connsiteY39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283212 w 3969993"/>
              <a:gd name="connsiteY2" fmla="*/ 208719 h 2529944"/>
              <a:gd name="connsiteX3" fmla="*/ 1452262 w 3969993"/>
              <a:gd name="connsiteY3" fmla="*/ 0 h 2529944"/>
              <a:gd name="connsiteX4" fmla="*/ 2962920 w 3969993"/>
              <a:gd name="connsiteY4" fmla="*/ 9052 h 2529944"/>
              <a:gd name="connsiteX5" fmla="*/ 3053963 w 3969993"/>
              <a:gd name="connsiteY5" fmla="*/ 303363 h 2529944"/>
              <a:gd name="connsiteX6" fmla="*/ 3904045 w 3969993"/>
              <a:gd name="connsiteY6" fmla="*/ 325213 h 2529944"/>
              <a:gd name="connsiteX7" fmla="*/ 3918733 w 3969993"/>
              <a:gd name="connsiteY7" fmla="*/ 1925165 h 2529944"/>
              <a:gd name="connsiteX8" fmla="*/ 3779231 w 3969993"/>
              <a:gd name="connsiteY8" fmla="*/ 2248197 h 2529944"/>
              <a:gd name="connsiteX9" fmla="*/ 3826970 w 3969993"/>
              <a:gd name="connsiteY9" fmla="*/ 2474388 h 2529944"/>
              <a:gd name="connsiteX10" fmla="*/ 3779228 w 3969993"/>
              <a:gd name="connsiteY10" fmla="*/ 2519625 h 2529944"/>
              <a:gd name="connsiteX11" fmla="*/ 3588272 w 3969993"/>
              <a:gd name="connsiteY11" fmla="*/ 2451768 h 2529944"/>
              <a:gd name="connsiteX12" fmla="*/ 3687423 w 3969993"/>
              <a:gd name="connsiteY12" fmla="*/ 2233119 h 2529944"/>
              <a:gd name="connsiteX13" fmla="*/ 3639683 w 3969993"/>
              <a:gd name="connsiteY13" fmla="*/ 2010700 h 2529944"/>
              <a:gd name="connsiteX14" fmla="*/ 3498893 w 3969993"/>
              <a:gd name="connsiteY14" fmla="*/ 1692711 h 2529944"/>
              <a:gd name="connsiteX15" fmla="*/ 3320732 w 3969993"/>
              <a:gd name="connsiteY15" fmla="*/ 1805468 h 2529944"/>
              <a:gd name="connsiteX16" fmla="*/ 3356919 w 3969993"/>
              <a:gd name="connsiteY16" fmla="*/ 2082325 h 2529944"/>
              <a:gd name="connsiteX17" fmla="*/ 3292007 w 3969993"/>
              <a:gd name="connsiteY17" fmla="*/ 2197603 h 2529944"/>
              <a:gd name="connsiteX18" fmla="*/ 3166387 w 3969993"/>
              <a:gd name="connsiteY18" fmla="*/ 2236349 h 2529944"/>
              <a:gd name="connsiteX19" fmla="*/ 3206354 w 3969993"/>
              <a:gd name="connsiteY19" fmla="*/ 2346214 h 2529944"/>
              <a:gd name="connsiteX20" fmla="*/ 3327540 w 3969993"/>
              <a:gd name="connsiteY20" fmla="*/ 2451768 h 2529944"/>
              <a:gd name="connsiteX21" fmla="*/ 3353127 w 3969993"/>
              <a:gd name="connsiteY21" fmla="*/ 2526659 h 2529944"/>
              <a:gd name="connsiteX22" fmla="*/ 1410849 w 3969993"/>
              <a:gd name="connsiteY22" fmla="*/ 2515969 h 2529944"/>
              <a:gd name="connsiteX23" fmla="*/ 1383434 w 3969993"/>
              <a:gd name="connsiteY23" fmla="*/ 2280999 h 2529944"/>
              <a:gd name="connsiteX24" fmla="*/ 1225091 w 3969993"/>
              <a:gd name="connsiteY24" fmla="*/ 2194567 h 2529944"/>
              <a:gd name="connsiteX25" fmla="*/ 1154000 w 3969993"/>
              <a:gd name="connsiteY25" fmla="*/ 2514551 h 2529944"/>
              <a:gd name="connsiteX26" fmla="*/ 768310 w 3969993"/>
              <a:gd name="connsiteY26" fmla="*/ 2517067 h 2529944"/>
              <a:gd name="connsiteX27" fmla="*/ 745921 w 3969993"/>
              <a:gd name="connsiteY27" fmla="*/ 2398991 h 2529944"/>
              <a:gd name="connsiteX28" fmla="*/ 883850 w 3969993"/>
              <a:gd name="connsiteY28" fmla="*/ 2188739 h 2529944"/>
              <a:gd name="connsiteX29" fmla="*/ 778818 w 3969993"/>
              <a:gd name="connsiteY29" fmla="*/ 2165703 h 2529944"/>
              <a:gd name="connsiteX30" fmla="*/ 646769 w 3969993"/>
              <a:gd name="connsiteY30" fmla="*/ 2067246 h 2529944"/>
              <a:gd name="connsiteX31" fmla="*/ 648832 w 3969993"/>
              <a:gd name="connsiteY31" fmla="*/ 1777647 h 2529944"/>
              <a:gd name="connsiteX32" fmla="*/ 452137 w 3969993"/>
              <a:gd name="connsiteY32" fmla="*/ 2074785 h 2529944"/>
              <a:gd name="connsiteX33" fmla="*/ 371346 w 3969993"/>
              <a:gd name="connsiteY33" fmla="*/ 2342443 h 2529944"/>
              <a:gd name="connsiteX34" fmla="*/ 445 w 3969993"/>
              <a:gd name="connsiteY34" fmla="*/ 2353755 h 2529944"/>
              <a:gd name="connsiteX35" fmla="*/ 257506 w 3969993"/>
              <a:gd name="connsiteY35" fmla="*/ 2022010 h 2529944"/>
              <a:gd name="connsiteX36" fmla="*/ 363048 w 3969993"/>
              <a:gd name="connsiteY36" fmla="*/ 1739335 h 2529944"/>
              <a:gd name="connsiteX37" fmla="*/ 343851 w 3969993"/>
              <a:gd name="connsiteY37" fmla="*/ 1165134 h 2529944"/>
              <a:gd name="connsiteX38" fmla="*/ 311308 w 3969993"/>
              <a:gd name="connsiteY38" fmla="*/ 326511 h 2529944"/>
              <a:gd name="connsiteX39" fmla="*/ 1458844 w 3969993"/>
              <a:gd name="connsiteY39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283212 w 3969993"/>
              <a:gd name="connsiteY2" fmla="*/ 208719 h 2529944"/>
              <a:gd name="connsiteX3" fmla="*/ 1452262 w 3969993"/>
              <a:gd name="connsiteY3" fmla="*/ 0 h 2529944"/>
              <a:gd name="connsiteX4" fmla="*/ 2962920 w 3969993"/>
              <a:gd name="connsiteY4" fmla="*/ 9052 h 2529944"/>
              <a:gd name="connsiteX5" fmla="*/ 3053963 w 3969993"/>
              <a:gd name="connsiteY5" fmla="*/ 303363 h 2529944"/>
              <a:gd name="connsiteX6" fmla="*/ 3904045 w 3969993"/>
              <a:gd name="connsiteY6" fmla="*/ 325213 h 2529944"/>
              <a:gd name="connsiteX7" fmla="*/ 3918733 w 3969993"/>
              <a:gd name="connsiteY7" fmla="*/ 1925165 h 2529944"/>
              <a:gd name="connsiteX8" fmla="*/ 3779231 w 3969993"/>
              <a:gd name="connsiteY8" fmla="*/ 2248197 h 2529944"/>
              <a:gd name="connsiteX9" fmla="*/ 3826970 w 3969993"/>
              <a:gd name="connsiteY9" fmla="*/ 2474388 h 2529944"/>
              <a:gd name="connsiteX10" fmla="*/ 3779228 w 3969993"/>
              <a:gd name="connsiteY10" fmla="*/ 2519625 h 2529944"/>
              <a:gd name="connsiteX11" fmla="*/ 3588272 w 3969993"/>
              <a:gd name="connsiteY11" fmla="*/ 2451768 h 2529944"/>
              <a:gd name="connsiteX12" fmla="*/ 3687423 w 3969993"/>
              <a:gd name="connsiteY12" fmla="*/ 2233119 h 2529944"/>
              <a:gd name="connsiteX13" fmla="*/ 3639683 w 3969993"/>
              <a:gd name="connsiteY13" fmla="*/ 2010700 h 2529944"/>
              <a:gd name="connsiteX14" fmla="*/ 3498893 w 3969993"/>
              <a:gd name="connsiteY14" fmla="*/ 1692711 h 2529944"/>
              <a:gd name="connsiteX15" fmla="*/ 3320732 w 3969993"/>
              <a:gd name="connsiteY15" fmla="*/ 1805468 h 2529944"/>
              <a:gd name="connsiteX16" fmla="*/ 3356919 w 3969993"/>
              <a:gd name="connsiteY16" fmla="*/ 2082325 h 2529944"/>
              <a:gd name="connsiteX17" fmla="*/ 3292007 w 3969993"/>
              <a:gd name="connsiteY17" fmla="*/ 2197603 h 2529944"/>
              <a:gd name="connsiteX18" fmla="*/ 3166387 w 3969993"/>
              <a:gd name="connsiteY18" fmla="*/ 2236349 h 2529944"/>
              <a:gd name="connsiteX19" fmla="*/ 3206354 w 3969993"/>
              <a:gd name="connsiteY19" fmla="*/ 2346214 h 2529944"/>
              <a:gd name="connsiteX20" fmla="*/ 3327540 w 3969993"/>
              <a:gd name="connsiteY20" fmla="*/ 2451768 h 2529944"/>
              <a:gd name="connsiteX21" fmla="*/ 3353127 w 3969993"/>
              <a:gd name="connsiteY21" fmla="*/ 2526659 h 2529944"/>
              <a:gd name="connsiteX22" fmla="*/ 1410849 w 3969993"/>
              <a:gd name="connsiteY22" fmla="*/ 2515969 h 2529944"/>
              <a:gd name="connsiteX23" fmla="*/ 1383434 w 3969993"/>
              <a:gd name="connsiteY23" fmla="*/ 2280999 h 2529944"/>
              <a:gd name="connsiteX24" fmla="*/ 1225091 w 3969993"/>
              <a:gd name="connsiteY24" fmla="*/ 2194567 h 2529944"/>
              <a:gd name="connsiteX25" fmla="*/ 1154000 w 3969993"/>
              <a:gd name="connsiteY25" fmla="*/ 2514551 h 2529944"/>
              <a:gd name="connsiteX26" fmla="*/ 768310 w 3969993"/>
              <a:gd name="connsiteY26" fmla="*/ 2517067 h 2529944"/>
              <a:gd name="connsiteX27" fmla="*/ 745921 w 3969993"/>
              <a:gd name="connsiteY27" fmla="*/ 2398991 h 2529944"/>
              <a:gd name="connsiteX28" fmla="*/ 883850 w 3969993"/>
              <a:gd name="connsiteY28" fmla="*/ 2188739 h 2529944"/>
              <a:gd name="connsiteX29" fmla="*/ 778818 w 3969993"/>
              <a:gd name="connsiteY29" fmla="*/ 2165703 h 2529944"/>
              <a:gd name="connsiteX30" fmla="*/ 646769 w 3969993"/>
              <a:gd name="connsiteY30" fmla="*/ 2067246 h 2529944"/>
              <a:gd name="connsiteX31" fmla="*/ 648832 w 3969993"/>
              <a:gd name="connsiteY31" fmla="*/ 1777647 h 2529944"/>
              <a:gd name="connsiteX32" fmla="*/ 452137 w 3969993"/>
              <a:gd name="connsiteY32" fmla="*/ 2074785 h 2529944"/>
              <a:gd name="connsiteX33" fmla="*/ 371346 w 3969993"/>
              <a:gd name="connsiteY33" fmla="*/ 2342443 h 2529944"/>
              <a:gd name="connsiteX34" fmla="*/ 445 w 3969993"/>
              <a:gd name="connsiteY34" fmla="*/ 2353755 h 2529944"/>
              <a:gd name="connsiteX35" fmla="*/ 257506 w 3969993"/>
              <a:gd name="connsiteY35" fmla="*/ 2022010 h 2529944"/>
              <a:gd name="connsiteX36" fmla="*/ 363048 w 3969993"/>
              <a:gd name="connsiteY36" fmla="*/ 1739335 h 2529944"/>
              <a:gd name="connsiteX37" fmla="*/ 343851 w 3969993"/>
              <a:gd name="connsiteY37" fmla="*/ 1165134 h 2529944"/>
              <a:gd name="connsiteX38" fmla="*/ 311308 w 3969993"/>
              <a:gd name="connsiteY38" fmla="*/ 326511 h 2529944"/>
              <a:gd name="connsiteX39" fmla="*/ 1458844 w 3969993"/>
              <a:gd name="connsiteY39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283212 w 3969993"/>
              <a:gd name="connsiteY2" fmla="*/ 208719 h 2529944"/>
              <a:gd name="connsiteX3" fmla="*/ 437448 w 3969993"/>
              <a:gd name="connsiteY3" fmla="*/ 152172 h 2529944"/>
              <a:gd name="connsiteX4" fmla="*/ 1452262 w 3969993"/>
              <a:gd name="connsiteY4" fmla="*/ 0 h 2529944"/>
              <a:gd name="connsiteX5" fmla="*/ 2962920 w 3969993"/>
              <a:gd name="connsiteY5" fmla="*/ 9052 h 2529944"/>
              <a:gd name="connsiteX6" fmla="*/ 3053963 w 3969993"/>
              <a:gd name="connsiteY6" fmla="*/ 303363 h 2529944"/>
              <a:gd name="connsiteX7" fmla="*/ 3904045 w 3969993"/>
              <a:gd name="connsiteY7" fmla="*/ 325213 h 2529944"/>
              <a:gd name="connsiteX8" fmla="*/ 3918733 w 3969993"/>
              <a:gd name="connsiteY8" fmla="*/ 1925165 h 2529944"/>
              <a:gd name="connsiteX9" fmla="*/ 3779231 w 3969993"/>
              <a:gd name="connsiteY9" fmla="*/ 2248197 h 2529944"/>
              <a:gd name="connsiteX10" fmla="*/ 3826970 w 3969993"/>
              <a:gd name="connsiteY10" fmla="*/ 2474388 h 2529944"/>
              <a:gd name="connsiteX11" fmla="*/ 3779228 w 3969993"/>
              <a:gd name="connsiteY11" fmla="*/ 2519625 h 2529944"/>
              <a:gd name="connsiteX12" fmla="*/ 3588272 w 3969993"/>
              <a:gd name="connsiteY12" fmla="*/ 2451768 h 2529944"/>
              <a:gd name="connsiteX13" fmla="*/ 3687423 w 3969993"/>
              <a:gd name="connsiteY13" fmla="*/ 2233119 h 2529944"/>
              <a:gd name="connsiteX14" fmla="*/ 3639683 w 3969993"/>
              <a:gd name="connsiteY14" fmla="*/ 2010700 h 2529944"/>
              <a:gd name="connsiteX15" fmla="*/ 3498893 w 3969993"/>
              <a:gd name="connsiteY15" fmla="*/ 1692711 h 2529944"/>
              <a:gd name="connsiteX16" fmla="*/ 3320732 w 3969993"/>
              <a:gd name="connsiteY16" fmla="*/ 1805468 h 2529944"/>
              <a:gd name="connsiteX17" fmla="*/ 3356919 w 3969993"/>
              <a:gd name="connsiteY17" fmla="*/ 2082325 h 2529944"/>
              <a:gd name="connsiteX18" fmla="*/ 3292007 w 3969993"/>
              <a:gd name="connsiteY18" fmla="*/ 2197603 h 2529944"/>
              <a:gd name="connsiteX19" fmla="*/ 3166387 w 3969993"/>
              <a:gd name="connsiteY19" fmla="*/ 2236349 h 2529944"/>
              <a:gd name="connsiteX20" fmla="*/ 3206354 w 3969993"/>
              <a:gd name="connsiteY20" fmla="*/ 2346214 h 2529944"/>
              <a:gd name="connsiteX21" fmla="*/ 3327540 w 3969993"/>
              <a:gd name="connsiteY21" fmla="*/ 2451768 h 2529944"/>
              <a:gd name="connsiteX22" fmla="*/ 3353127 w 3969993"/>
              <a:gd name="connsiteY22" fmla="*/ 2526659 h 2529944"/>
              <a:gd name="connsiteX23" fmla="*/ 1410849 w 3969993"/>
              <a:gd name="connsiteY23" fmla="*/ 2515969 h 2529944"/>
              <a:gd name="connsiteX24" fmla="*/ 1383434 w 3969993"/>
              <a:gd name="connsiteY24" fmla="*/ 2280999 h 2529944"/>
              <a:gd name="connsiteX25" fmla="*/ 1225091 w 3969993"/>
              <a:gd name="connsiteY25" fmla="*/ 2194567 h 2529944"/>
              <a:gd name="connsiteX26" fmla="*/ 1154000 w 3969993"/>
              <a:gd name="connsiteY26" fmla="*/ 2514551 h 2529944"/>
              <a:gd name="connsiteX27" fmla="*/ 768310 w 3969993"/>
              <a:gd name="connsiteY27" fmla="*/ 2517067 h 2529944"/>
              <a:gd name="connsiteX28" fmla="*/ 745921 w 3969993"/>
              <a:gd name="connsiteY28" fmla="*/ 2398991 h 2529944"/>
              <a:gd name="connsiteX29" fmla="*/ 883850 w 3969993"/>
              <a:gd name="connsiteY29" fmla="*/ 2188739 h 2529944"/>
              <a:gd name="connsiteX30" fmla="*/ 778818 w 3969993"/>
              <a:gd name="connsiteY30" fmla="*/ 2165703 h 2529944"/>
              <a:gd name="connsiteX31" fmla="*/ 646769 w 3969993"/>
              <a:gd name="connsiteY31" fmla="*/ 2067246 h 2529944"/>
              <a:gd name="connsiteX32" fmla="*/ 648832 w 3969993"/>
              <a:gd name="connsiteY32" fmla="*/ 1777647 h 2529944"/>
              <a:gd name="connsiteX33" fmla="*/ 452137 w 3969993"/>
              <a:gd name="connsiteY33" fmla="*/ 2074785 h 2529944"/>
              <a:gd name="connsiteX34" fmla="*/ 371346 w 3969993"/>
              <a:gd name="connsiteY34" fmla="*/ 2342443 h 2529944"/>
              <a:gd name="connsiteX35" fmla="*/ 445 w 3969993"/>
              <a:gd name="connsiteY35" fmla="*/ 2353755 h 2529944"/>
              <a:gd name="connsiteX36" fmla="*/ 257506 w 3969993"/>
              <a:gd name="connsiteY36" fmla="*/ 2022010 h 2529944"/>
              <a:gd name="connsiteX37" fmla="*/ 363048 w 3969993"/>
              <a:gd name="connsiteY37" fmla="*/ 1739335 h 2529944"/>
              <a:gd name="connsiteX38" fmla="*/ 343851 w 3969993"/>
              <a:gd name="connsiteY38" fmla="*/ 1165134 h 2529944"/>
              <a:gd name="connsiteX39" fmla="*/ 311308 w 3969993"/>
              <a:gd name="connsiteY39" fmla="*/ 326511 h 2529944"/>
              <a:gd name="connsiteX40" fmla="*/ 1458844 w 3969993"/>
              <a:gd name="connsiteY40" fmla="*/ 314047 h 2529944"/>
              <a:gd name="connsiteX0" fmla="*/ 1458844 w 3969993"/>
              <a:gd name="connsiteY0" fmla="*/ 327434 h 2543331"/>
              <a:gd name="connsiteX1" fmla="*/ 1454671 w 3969993"/>
              <a:gd name="connsiteY1" fmla="*/ 244726 h 2543331"/>
              <a:gd name="connsiteX2" fmla="*/ 283212 w 3969993"/>
              <a:gd name="connsiteY2" fmla="*/ 222106 h 2543331"/>
              <a:gd name="connsiteX3" fmla="*/ 319935 w 3969993"/>
              <a:gd name="connsiteY3" fmla="*/ 10996 h 2543331"/>
              <a:gd name="connsiteX4" fmla="*/ 1452262 w 3969993"/>
              <a:gd name="connsiteY4" fmla="*/ 13387 h 2543331"/>
              <a:gd name="connsiteX5" fmla="*/ 2962920 w 3969993"/>
              <a:gd name="connsiteY5" fmla="*/ 22439 h 2543331"/>
              <a:gd name="connsiteX6" fmla="*/ 3053963 w 3969993"/>
              <a:gd name="connsiteY6" fmla="*/ 316750 h 2543331"/>
              <a:gd name="connsiteX7" fmla="*/ 3904045 w 3969993"/>
              <a:gd name="connsiteY7" fmla="*/ 338600 h 2543331"/>
              <a:gd name="connsiteX8" fmla="*/ 3918733 w 3969993"/>
              <a:gd name="connsiteY8" fmla="*/ 1938552 h 2543331"/>
              <a:gd name="connsiteX9" fmla="*/ 3779231 w 3969993"/>
              <a:gd name="connsiteY9" fmla="*/ 2261584 h 2543331"/>
              <a:gd name="connsiteX10" fmla="*/ 3826970 w 3969993"/>
              <a:gd name="connsiteY10" fmla="*/ 2487775 h 2543331"/>
              <a:gd name="connsiteX11" fmla="*/ 3779228 w 3969993"/>
              <a:gd name="connsiteY11" fmla="*/ 2533012 h 2543331"/>
              <a:gd name="connsiteX12" fmla="*/ 3588272 w 3969993"/>
              <a:gd name="connsiteY12" fmla="*/ 2465155 h 2543331"/>
              <a:gd name="connsiteX13" fmla="*/ 3687423 w 3969993"/>
              <a:gd name="connsiteY13" fmla="*/ 2246506 h 2543331"/>
              <a:gd name="connsiteX14" fmla="*/ 3639683 w 3969993"/>
              <a:gd name="connsiteY14" fmla="*/ 2024087 h 2543331"/>
              <a:gd name="connsiteX15" fmla="*/ 3498893 w 3969993"/>
              <a:gd name="connsiteY15" fmla="*/ 1706098 h 2543331"/>
              <a:gd name="connsiteX16" fmla="*/ 3320732 w 3969993"/>
              <a:gd name="connsiteY16" fmla="*/ 1818855 h 2543331"/>
              <a:gd name="connsiteX17" fmla="*/ 3356919 w 3969993"/>
              <a:gd name="connsiteY17" fmla="*/ 2095712 h 2543331"/>
              <a:gd name="connsiteX18" fmla="*/ 3292007 w 3969993"/>
              <a:gd name="connsiteY18" fmla="*/ 2210990 h 2543331"/>
              <a:gd name="connsiteX19" fmla="*/ 3166387 w 3969993"/>
              <a:gd name="connsiteY19" fmla="*/ 2249736 h 2543331"/>
              <a:gd name="connsiteX20" fmla="*/ 3206354 w 3969993"/>
              <a:gd name="connsiteY20" fmla="*/ 2359601 h 2543331"/>
              <a:gd name="connsiteX21" fmla="*/ 3327540 w 3969993"/>
              <a:gd name="connsiteY21" fmla="*/ 2465155 h 2543331"/>
              <a:gd name="connsiteX22" fmla="*/ 3353127 w 3969993"/>
              <a:gd name="connsiteY22" fmla="*/ 2540046 h 2543331"/>
              <a:gd name="connsiteX23" fmla="*/ 1410849 w 3969993"/>
              <a:gd name="connsiteY23" fmla="*/ 2529356 h 2543331"/>
              <a:gd name="connsiteX24" fmla="*/ 1383434 w 3969993"/>
              <a:gd name="connsiteY24" fmla="*/ 2294386 h 2543331"/>
              <a:gd name="connsiteX25" fmla="*/ 1225091 w 3969993"/>
              <a:gd name="connsiteY25" fmla="*/ 2207954 h 2543331"/>
              <a:gd name="connsiteX26" fmla="*/ 1154000 w 3969993"/>
              <a:gd name="connsiteY26" fmla="*/ 2527938 h 2543331"/>
              <a:gd name="connsiteX27" fmla="*/ 768310 w 3969993"/>
              <a:gd name="connsiteY27" fmla="*/ 2530454 h 2543331"/>
              <a:gd name="connsiteX28" fmla="*/ 745921 w 3969993"/>
              <a:gd name="connsiteY28" fmla="*/ 2412378 h 2543331"/>
              <a:gd name="connsiteX29" fmla="*/ 883850 w 3969993"/>
              <a:gd name="connsiteY29" fmla="*/ 2202126 h 2543331"/>
              <a:gd name="connsiteX30" fmla="*/ 778818 w 3969993"/>
              <a:gd name="connsiteY30" fmla="*/ 2179090 h 2543331"/>
              <a:gd name="connsiteX31" fmla="*/ 646769 w 3969993"/>
              <a:gd name="connsiteY31" fmla="*/ 2080633 h 2543331"/>
              <a:gd name="connsiteX32" fmla="*/ 648832 w 3969993"/>
              <a:gd name="connsiteY32" fmla="*/ 1791034 h 2543331"/>
              <a:gd name="connsiteX33" fmla="*/ 452137 w 3969993"/>
              <a:gd name="connsiteY33" fmla="*/ 2088172 h 2543331"/>
              <a:gd name="connsiteX34" fmla="*/ 371346 w 3969993"/>
              <a:gd name="connsiteY34" fmla="*/ 2355830 h 2543331"/>
              <a:gd name="connsiteX35" fmla="*/ 445 w 3969993"/>
              <a:gd name="connsiteY35" fmla="*/ 2367142 h 2543331"/>
              <a:gd name="connsiteX36" fmla="*/ 257506 w 3969993"/>
              <a:gd name="connsiteY36" fmla="*/ 2035397 h 2543331"/>
              <a:gd name="connsiteX37" fmla="*/ 363048 w 3969993"/>
              <a:gd name="connsiteY37" fmla="*/ 1752722 h 2543331"/>
              <a:gd name="connsiteX38" fmla="*/ 343851 w 3969993"/>
              <a:gd name="connsiteY38" fmla="*/ 1178521 h 2543331"/>
              <a:gd name="connsiteX39" fmla="*/ 311308 w 3969993"/>
              <a:gd name="connsiteY39" fmla="*/ 339898 h 2543331"/>
              <a:gd name="connsiteX40" fmla="*/ 1458844 w 3969993"/>
              <a:gd name="connsiteY40" fmla="*/ 327434 h 2543331"/>
              <a:gd name="connsiteX0" fmla="*/ 1458844 w 3969993"/>
              <a:gd name="connsiteY0" fmla="*/ 327434 h 2543331"/>
              <a:gd name="connsiteX1" fmla="*/ 1454671 w 3969993"/>
              <a:gd name="connsiteY1" fmla="*/ 244726 h 2543331"/>
              <a:gd name="connsiteX2" fmla="*/ 283212 w 3969993"/>
              <a:gd name="connsiteY2" fmla="*/ 222106 h 2543331"/>
              <a:gd name="connsiteX3" fmla="*/ 319935 w 3969993"/>
              <a:gd name="connsiteY3" fmla="*/ 10996 h 2543331"/>
              <a:gd name="connsiteX4" fmla="*/ 1452262 w 3969993"/>
              <a:gd name="connsiteY4" fmla="*/ 13387 h 2543331"/>
              <a:gd name="connsiteX5" fmla="*/ 2962920 w 3969993"/>
              <a:gd name="connsiteY5" fmla="*/ 22439 h 2543331"/>
              <a:gd name="connsiteX6" fmla="*/ 3053963 w 3969993"/>
              <a:gd name="connsiteY6" fmla="*/ 316750 h 2543331"/>
              <a:gd name="connsiteX7" fmla="*/ 3904045 w 3969993"/>
              <a:gd name="connsiteY7" fmla="*/ 338600 h 2543331"/>
              <a:gd name="connsiteX8" fmla="*/ 3918733 w 3969993"/>
              <a:gd name="connsiteY8" fmla="*/ 1938552 h 2543331"/>
              <a:gd name="connsiteX9" fmla="*/ 3779231 w 3969993"/>
              <a:gd name="connsiteY9" fmla="*/ 2261584 h 2543331"/>
              <a:gd name="connsiteX10" fmla="*/ 3826970 w 3969993"/>
              <a:gd name="connsiteY10" fmla="*/ 2487775 h 2543331"/>
              <a:gd name="connsiteX11" fmla="*/ 3779228 w 3969993"/>
              <a:gd name="connsiteY11" fmla="*/ 2533012 h 2543331"/>
              <a:gd name="connsiteX12" fmla="*/ 3588272 w 3969993"/>
              <a:gd name="connsiteY12" fmla="*/ 2465155 h 2543331"/>
              <a:gd name="connsiteX13" fmla="*/ 3687423 w 3969993"/>
              <a:gd name="connsiteY13" fmla="*/ 2246506 h 2543331"/>
              <a:gd name="connsiteX14" fmla="*/ 3639683 w 3969993"/>
              <a:gd name="connsiteY14" fmla="*/ 2024087 h 2543331"/>
              <a:gd name="connsiteX15" fmla="*/ 3498893 w 3969993"/>
              <a:gd name="connsiteY15" fmla="*/ 1706098 h 2543331"/>
              <a:gd name="connsiteX16" fmla="*/ 3320732 w 3969993"/>
              <a:gd name="connsiteY16" fmla="*/ 1818855 h 2543331"/>
              <a:gd name="connsiteX17" fmla="*/ 3356919 w 3969993"/>
              <a:gd name="connsiteY17" fmla="*/ 2095712 h 2543331"/>
              <a:gd name="connsiteX18" fmla="*/ 3292007 w 3969993"/>
              <a:gd name="connsiteY18" fmla="*/ 2210990 h 2543331"/>
              <a:gd name="connsiteX19" fmla="*/ 3166387 w 3969993"/>
              <a:gd name="connsiteY19" fmla="*/ 2249736 h 2543331"/>
              <a:gd name="connsiteX20" fmla="*/ 3206354 w 3969993"/>
              <a:gd name="connsiteY20" fmla="*/ 2359601 h 2543331"/>
              <a:gd name="connsiteX21" fmla="*/ 3327540 w 3969993"/>
              <a:gd name="connsiteY21" fmla="*/ 2465155 h 2543331"/>
              <a:gd name="connsiteX22" fmla="*/ 3353127 w 3969993"/>
              <a:gd name="connsiteY22" fmla="*/ 2540046 h 2543331"/>
              <a:gd name="connsiteX23" fmla="*/ 1410849 w 3969993"/>
              <a:gd name="connsiteY23" fmla="*/ 2529356 h 2543331"/>
              <a:gd name="connsiteX24" fmla="*/ 1383434 w 3969993"/>
              <a:gd name="connsiteY24" fmla="*/ 2294386 h 2543331"/>
              <a:gd name="connsiteX25" fmla="*/ 1225091 w 3969993"/>
              <a:gd name="connsiteY25" fmla="*/ 2207954 h 2543331"/>
              <a:gd name="connsiteX26" fmla="*/ 1154000 w 3969993"/>
              <a:gd name="connsiteY26" fmla="*/ 2527938 h 2543331"/>
              <a:gd name="connsiteX27" fmla="*/ 768310 w 3969993"/>
              <a:gd name="connsiteY27" fmla="*/ 2530454 h 2543331"/>
              <a:gd name="connsiteX28" fmla="*/ 745921 w 3969993"/>
              <a:gd name="connsiteY28" fmla="*/ 2412378 h 2543331"/>
              <a:gd name="connsiteX29" fmla="*/ 883850 w 3969993"/>
              <a:gd name="connsiteY29" fmla="*/ 2202126 h 2543331"/>
              <a:gd name="connsiteX30" fmla="*/ 778818 w 3969993"/>
              <a:gd name="connsiteY30" fmla="*/ 2179090 h 2543331"/>
              <a:gd name="connsiteX31" fmla="*/ 646769 w 3969993"/>
              <a:gd name="connsiteY31" fmla="*/ 2080633 h 2543331"/>
              <a:gd name="connsiteX32" fmla="*/ 648832 w 3969993"/>
              <a:gd name="connsiteY32" fmla="*/ 1791034 h 2543331"/>
              <a:gd name="connsiteX33" fmla="*/ 452137 w 3969993"/>
              <a:gd name="connsiteY33" fmla="*/ 2088172 h 2543331"/>
              <a:gd name="connsiteX34" fmla="*/ 371346 w 3969993"/>
              <a:gd name="connsiteY34" fmla="*/ 2355830 h 2543331"/>
              <a:gd name="connsiteX35" fmla="*/ 445 w 3969993"/>
              <a:gd name="connsiteY35" fmla="*/ 2367142 h 2543331"/>
              <a:gd name="connsiteX36" fmla="*/ 257506 w 3969993"/>
              <a:gd name="connsiteY36" fmla="*/ 2035397 h 2543331"/>
              <a:gd name="connsiteX37" fmla="*/ 363048 w 3969993"/>
              <a:gd name="connsiteY37" fmla="*/ 1752722 h 2543331"/>
              <a:gd name="connsiteX38" fmla="*/ 343851 w 3969993"/>
              <a:gd name="connsiteY38" fmla="*/ 1178521 h 2543331"/>
              <a:gd name="connsiteX39" fmla="*/ 311308 w 3969993"/>
              <a:gd name="connsiteY39" fmla="*/ 339898 h 2543331"/>
              <a:gd name="connsiteX40" fmla="*/ 1458844 w 3969993"/>
              <a:gd name="connsiteY40" fmla="*/ 327434 h 2543331"/>
              <a:gd name="connsiteX0" fmla="*/ 1458844 w 3969993"/>
              <a:gd name="connsiteY0" fmla="*/ 330711 h 2546608"/>
              <a:gd name="connsiteX1" fmla="*/ 1454671 w 3969993"/>
              <a:gd name="connsiteY1" fmla="*/ 248003 h 2546608"/>
              <a:gd name="connsiteX2" fmla="*/ 283212 w 3969993"/>
              <a:gd name="connsiteY2" fmla="*/ 225383 h 2546608"/>
              <a:gd name="connsiteX3" fmla="*/ 217111 w 3969993"/>
              <a:gd name="connsiteY3" fmla="*/ 10503 h 2546608"/>
              <a:gd name="connsiteX4" fmla="*/ 1452262 w 3969993"/>
              <a:gd name="connsiteY4" fmla="*/ 16664 h 2546608"/>
              <a:gd name="connsiteX5" fmla="*/ 2962920 w 3969993"/>
              <a:gd name="connsiteY5" fmla="*/ 25716 h 2546608"/>
              <a:gd name="connsiteX6" fmla="*/ 3053963 w 3969993"/>
              <a:gd name="connsiteY6" fmla="*/ 320027 h 2546608"/>
              <a:gd name="connsiteX7" fmla="*/ 3904045 w 3969993"/>
              <a:gd name="connsiteY7" fmla="*/ 341877 h 2546608"/>
              <a:gd name="connsiteX8" fmla="*/ 3918733 w 3969993"/>
              <a:gd name="connsiteY8" fmla="*/ 1941829 h 2546608"/>
              <a:gd name="connsiteX9" fmla="*/ 3779231 w 3969993"/>
              <a:gd name="connsiteY9" fmla="*/ 2264861 h 2546608"/>
              <a:gd name="connsiteX10" fmla="*/ 3826970 w 3969993"/>
              <a:gd name="connsiteY10" fmla="*/ 2491052 h 2546608"/>
              <a:gd name="connsiteX11" fmla="*/ 3779228 w 3969993"/>
              <a:gd name="connsiteY11" fmla="*/ 2536289 h 2546608"/>
              <a:gd name="connsiteX12" fmla="*/ 3588272 w 3969993"/>
              <a:gd name="connsiteY12" fmla="*/ 2468432 h 2546608"/>
              <a:gd name="connsiteX13" fmla="*/ 3687423 w 3969993"/>
              <a:gd name="connsiteY13" fmla="*/ 2249783 h 2546608"/>
              <a:gd name="connsiteX14" fmla="*/ 3639683 w 3969993"/>
              <a:gd name="connsiteY14" fmla="*/ 2027364 h 2546608"/>
              <a:gd name="connsiteX15" fmla="*/ 3498893 w 3969993"/>
              <a:gd name="connsiteY15" fmla="*/ 1709375 h 2546608"/>
              <a:gd name="connsiteX16" fmla="*/ 3320732 w 3969993"/>
              <a:gd name="connsiteY16" fmla="*/ 1822132 h 2546608"/>
              <a:gd name="connsiteX17" fmla="*/ 3356919 w 3969993"/>
              <a:gd name="connsiteY17" fmla="*/ 2098989 h 2546608"/>
              <a:gd name="connsiteX18" fmla="*/ 3292007 w 3969993"/>
              <a:gd name="connsiteY18" fmla="*/ 2214267 h 2546608"/>
              <a:gd name="connsiteX19" fmla="*/ 3166387 w 3969993"/>
              <a:gd name="connsiteY19" fmla="*/ 2253013 h 2546608"/>
              <a:gd name="connsiteX20" fmla="*/ 3206354 w 3969993"/>
              <a:gd name="connsiteY20" fmla="*/ 2362878 h 2546608"/>
              <a:gd name="connsiteX21" fmla="*/ 3327540 w 3969993"/>
              <a:gd name="connsiteY21" fmla="*/ 2468432 h 2546608"/>
              <a:gd name="connsiteX22" fmla="*/ 3353127 w 3969993"/>
              <a:gd name="connsiteY22" fmla="*/ 2543323 h 2546608"/>
              <a:gd name="connsiteX23" fmla="*/ 1410849 w 3969993"/>
              <a:gd name="connsiteY23" fmla="*/ 2532633 h 2546608"/>
              <a:gd name="connsiteX24" fmla="*/ 1383434 w 3969993"/>
              <a:gd name="connsiteY24" fmla="*/ 2297663 h 2546608"/>
              <a:gd name="connsiteX25" fmla="*/ 1225091 w 3969993"/>
              <a:gd name="connsiteY25" fmla="*/ 2211231 h 2546608"/>
              <a:gd name="connsiteX26" fmla="*/ 1154000 w 3969993"/>
              <a:gd name="connsiteY26" fmla="*/ 2531215 h 2546608"/>
              <a:gd name="connsiteX27" fmla="*/ 768310 w 3969993"/>
              <a:gd name="connsiteY27" fmla="*/ 2533731 h 2546608"/>
              <a:gd name="connsiteX28" fmla="*/ 745921 w 3969993"/>
              <a:gd name="connsiteY28" fmla="*/ 2415655 h 2546608"/>
              <a:gd name="connsiteX29" fmla="*/ 883850 w 3969993"/>
              <a:gd name="connsiteY29" fmla="*/ 2205403 h 2546608"/>
              <a:gd name="connsiteX30" fmla="*/ 778818 w 3969993"/>
              <a:gd name="connsiteY30" fmla="*/ 2182367 h 2546608"/>
              <a:gd name="connsiteX31" fmla="*/ 646769 w 3969993"/>
              <a:gd name="connsiteY31" fmla="*/ 2083910 h 2546608"/>
              <a:gd name="connsiteX32" fmla="*/ 648832 w 3969993"/>
              <a:gd name="connsiteY32" fmla="*/ 1794311 h 2546608"/>
              <a:gd name="connsiteX33" fmla="*/ 452137 w 3969993"/>
              <a:gd name="connsiteY33" fmla="*/ 2091449 h 2546608"/>
              <a:gd name="connsiteX34" fmla="*/ 371346 w 3969993"/>
              <a:gd name="connsiteY34" fmla="*/ 2359107 h 2546608"/>
              <a:gd name="connsiteX35" fmla="*/ 445 w 3969993"/>
              <a:gd name="connsiteY35" fmla="*/ 2370419 h 2546608"/>
              <a:gd name="connsiteX36" fmla="*/ 257506 w 3969993"/>
              <a:gd name="connsiteY36" fmla="*/ 2038674 h 2546608"/>
              <a:gd name="connsiteX37" fmla="*/ 363048 w 3969993"/>
              <a:gd name="connsiteY37" fmla="*/ 1755999 h 2546608"/>
              <a:gd name="connsiteX38" fmla="*/ 343851 w 3969993"/>
              <a:gd name="connsiteY38" fmla="*/ 1181798 h 2546608"/>
              <a:gd name="connsiteX39" fmla="*/ 311308 w 3969993"/>
              <a:gd name="connsiteY39" fmla="*/ 343175 h 2546608"/>
              <a:gd name="connsiteX40" fmla="*/ 1458844 w 3969993"/>
              <a:gd name="connsiteY40" fmla="*/ 330711 h 2546608"/>
              <a:gd name="connsiteX0" fmla="*/ 1458844 w 3969993"/>
              <a:gd name="connsiteY0" fmla="*/ 330711 h 2546608"/>
              <a:gd name="connsiteX1" fmla="*/ 1454671 w 3969993"/>
              <a:gd name="connsiteY1" fmla="*/ 248003 h 2546608"/>
              <a:gd name="connsiteX2" fmla="*/ 283212 w 3969993"/>
              <a:gd name="connsiteY2" fmla="*/ 225383 h 2546608"/>
              <a:gd name="connsiteX3" fmla="*/ 217111 w 3969993"/>
              <a:gd name="connsiteY3" fmla="*/ 10503 h 2546608"/>
              <a:gd name="connsiteX4" fmla="*/ 1452262 w 3969993"/>
              <a:gd name="connsiteY4" fmla="*/ 16664 h 2546608"/>
              <a:gd name="connsiteX5" fmla="*/ 2962920 w 3969993"/>
              <a:gd name="connsiteY5" fmla="*/ 25716 h 2546608"/>
              <a:gd name="connsiteX6" fmla="*/ 3053963 w 3969993"/>
              <a:gd name="connsiteY6" fmla="*/ 320027 h 2546608"/>
              <a:gd name="connsiteX7" fmla="*/ 3904045 w 3969993"/>
              <a:gd name="connsiteY7" fmla="*/ 341877 h 2546608"/>
              <a:gd name="connsiteX8" fmla="*/ 3918733 w 3969993"/>
              <a:gd name="connsiteY8" fmla="*/ 1941829 h 2546608"/>
              <a:gd name="connsiteX9" fmla="*/ 3779231 w 3969993"/>
              <a:gd name="connsiteY9" fmla="*/ 2264861 h 2546608"/>
              <a:gd name="connsiteX10" fmla="*/ 3826970 w 3969993"/>
              <a:gd name="connsiteY10" fmla="*/ 2491052 h 2546608"/>
              <a:gd name="connsiteX11" fmla="*/ 3779228 w 3969993"/>
              <a:gd name="connsiteY11" fmla="*/ 2536289 h 2546608"/>
              <a:gd name="connsiteX12" fmla="*/ 3588272 w 3969993"/>
              <a:gd name="connsiteY12" fmla="*/ 2468432 h 2546608"/>
              <a:gd name="connsiteX13" fmla="*/ 3687423 w 3969993"/>
              <a:gd name="connsiteY13" fmla="*/ 2249783 h 2546608"/>
              <a:gd name="connsiteX14" fmla="*/ 3639683 w 3969993"/>
              <a:gd name="connsiteY14" fmla="*/ 2027364 h 2546608"/>
              <a:gd name="connsiteX15" fmla="*/ 3498893 w 3969993"/>
              <a:gd name="connsiteY15" fmla="*/ 1709375 h 2546608"/>
              <a:gd name="connsiteX16" fmla="*/ 3320732 w 3969993"/>
              <a:gd name="connsiteY16" fmla="*/ 1822132 h 2546608"/>
              <a:gd name="connsiteX17" fmla="*/ 3356919 w 3969993"/>
              <a:gd name="connsiteY17" fmla="*/ 2098989 h 2546608"/>
              <a:gd name="connsiteX18" fmla="*/ 3292007 w 3969993"/>
              <a:gd name="connsiteY18" fmla="*/ 2214267 h 2546608"/>
              <a:gd name="connsiteX19" fmla="*/ 3166387 w 3969993"/>
              <a:gd name="connsiteY19" fmla="*/ 2253013 h 2546608"/>
              <a:gd name="connsiteX20" fmla="*/ 3206354 w 3969993"/>
              <a:gd name="connsiteY20" fmla="*/ 2362878 h 2546608"/>
              <a:gd name="connsiteX21" fmla="*/ 3327540 w 3969993"/>
              <a:gd name="connsiteY21" fmla="*/ 2468432 h 2546608"/>
              <a:gd name="connsiteX22" fmla="*/ 3353127 w 3969993"/>
              <a:gd name="connsiteY22" fmla="*/ 2543323 h 2546608"/>
              <a:gd name="connsiteX23" fmla="*/ 1410849 w 3969993"/>
              <a:gd name="connsiteY23" fmla="*/ 2532633 h 2546608"/>
              <a:gd name="connsiteX24" fmla="*/ 1383434 w 3969993"/>
              <a:gd name="connsiteY24" fmla="*/ 2297663 h 2546608"/>
              <a:gd name="connsiteX25" fmla="*/ 1225091 w 3969993"/>
              <a:gd name="connsiteY25" fmla="*/ 2211231 h 2546608"/>
              <a:gd name="connsiteX26" fmla="*/ 1154000 w 3969993"/>
              <a:gd name="connsiteY26" fmla="*/ 2531215 h 2546608"/>
              <a:gd name="connsiteX27" fmla="*/ 768310 w 3969993"/>
              <a:gd name="connsiteY27" fmla="*/ 2533731 h 2546608"/>
              <a:gd name="connsiteX28" fmla="*/ 745921 w 3969993"/>
              <a:gd name="connsiteY28" fmla="*/ 2415655 h 2546608"/>
              <a:gd name="connsiteX29" fmla="*/ 883850 w 3969993"/>
              <a:gd name="connsiteY29" fmla="*/ 2205403 h 2546608"/>
              <a:gd name="connsiteX30" fmla="*/ 778818 w 3969993"/>
              <a:gd name="connsiteY30" fmla="*/ 2182367 h 2546608"/>
              <a:gd name="connsiteX31" fmla="*/ 646769 w 3969993"/>
              <a:gd name="connsiteY31" fmla="*/ 2083910 h 2546608"/>
              <a:gd name="connsiteX32" fmla="*/ 648832 w 3969993"/>
              <a:gd name="connsiteY32" fmla="*/ 1794311 h 2546608"/>
              <a:gd name="connsiteX33" fmla="*/ 452137 w 3969993"/>
              <a:gd name="connsiteY33" fmla="*/ 2091449 h 2546608"/>
              <a:gd name="connsiteX34" fmla="*/ 371346 w 3969993"/>
              <a:gd name="connsiteY34" fmla="*/ 2359107 h 2546608"/>
              <a:gd name="connsiteX35" fmla="*/ 445 w 3969993"/>
              <a:gd name="connsiteY35" fmla="*/ 2370419 h 2546608"/>
              <a:gd name="connsiteX36" fmla="*/ 257506 w 3969993"/>
              <a:gd name="connsiteY36" fmla="*/ 2038674 h 2546608"/>
              <a:gd name="connsiteX37" fmla="*/ 363048 w 3969993"/>
              <a:gd name="connsiteY37" fmla="*/ 1755999 h 2546608"/>
              <a:gd name="connsiteX38" fmla="*/ 343851 w 3969993"/>
              <a:gd name="connsiteY38" fmla="*/ 1181798 h 2546608"/>
              <a:gd name="connsiteX39" fmla="*/ 311308 w 3969993"/>
              <a:gd name="connsiteY39" fmla="*/ 343175 h 2546608"/>
              <a:gd name="connsiteX40" fmla="*/ 1458844 w 3969993"/>
              <a:gd name="connsiteY40" fmla="*/ 330711 h 2546608"/>
              <a:gd name="connsiteX0" fmla="*/ 1458844 w 3969993"/>
              <a:gd name="connsiteY0" fmla="*/ 330711 h 2546608"/>
              <a:gd name="connsiteX1" fmla="*/ 1454671 w 3969993"/>
              <a:gd name="connsiteY1" fmla="*/ 248003 h 2546608"/>
              <a:gd name="connsiteX2" fmla="*/ 283212 w 3969993"/>
              <a:gd name="connsiteY2" fmla="*/ 225383 h 2546608"/>
              <a:gd name="connsiteX3" fmla="*/ 217111 w 3969993"/>
              <a:gd name="connsiteY3" fmla="*/ 10503 h 2546608"/>
              <a:gd name="connsiteX4" fmla="*/ 1452262 w 3969993"/>
              <a:gd name="connsiteY4" fmla="*/ 16664 h 2546608"/>
              <a:gd name="connsiteX5" fmla="*/ 2962920 w 3969993"/>
              <a:gd name="connsiteY5" fmla="*/ 25716 h 2546608"/>
              <a:gd name="connsiteX6" fmla="*/ 3053963 w 3969993"/>
              <a:gd name="connsiteY6" fmla="*/ 320027 h 2546608"/>
              <a:gd name="connsiteX7" fmla="*/ 3904045 w 3969993"/>
              <a:gd name="connsiteY7" fmla="*/ 341877 h 2546608"/>
              <a:gd name="connsiteX8" fmla="*/ 3918733 w 3969993"/>
              <a:gd name="connsiteY8" fmla="*/ 1941829 h 2546608"/>
              <a:gd name="connsiteX9" fmla="*/ 3779231 w 3969993"/>
              <a:gd name="connsiteY9" fmla="*/ 2264861 h 2546608"/>
              <a:gd name="connsiteX10" fmla="*/ 3826970 w 3969993"/>
              <a:gd name="connsiteY10" fmla="*/ 2491052 h 2546608"/>
              <a:gd name="connsiteX11" fmla="*/ 3779228 w 3969993"/>
              <a:gd name="connsiteY11" fmla="*/ 2536289 h 2546608"/>
              <a:gd name="connsiteX12" fmla="*/ 3588272 w 3969993"/>
              <a:gd name="connsiteY12" fmla="*/ 2468432 h 2546608"/>
              <a:gd name="connsiteX13" fmla="*/ 3687423 w 3969993"/>
              <a:gd name="connsiteY13" fmla="*/ 2249783 h 2546608"/>
              <a:gd name="connsiteX14" fmla="*/ 3639683 w 3969993"/>
              <a:gd name="connsiteY14" fmla="*/ 2027364 h 2546608"/>
              <a:gd name="connsiteX15" fmla="*/ 3498893 w 3969993"/>
              <a:gd name="connsiteY15" fmla="*/ 1709375 h 2546608"/>
              <a:gd name="connsiteX16" fmla="*/ 3320732 w 3969993"/>
              <a:gd name="connsiteY16" fmla="*/ 1822132 h 2546608"/>
              <a:gd name="connsiteX17" fmla="*/ 3356919 w 3969993"/>
              <a:gd name="connsiteY17" fmla="*/ 2098989 h 2546608"/>
              <a:gd name="connsiteX18" fmla="*/ 3292007 w 3969993"/>
              <a:gd name="connsiteY18" fmla="*/ 2214267 h 2546608"/>
              <a:gd name="connsiteX19" fmla="*/ 3166387 w 3969993"/>
              <a:gd name="connsiteY19" fmla="*/ 2253013 h 2546608"/>
              <a:gd name="connsiteX20" fmla="*/ 3206354 w 3969993"/>
              <a:gd name="connsiteY20" fmla="*/ 2362878 h 2546608"/>
              <a:gd name="connsiteX21" fmla="*/ 3327540 w 3969993"/>
              <a:gd name="connsiteY21" fmla="*/ 2468432 h 2546608"/>
              <a:gd name="connsiteX22" fmla="*/ 3353127 w 3969993"/>
              <a:gd name="connsiteY22" fmla="*/ 2543323 h 2546608"/>
              <a:gd name="connsiteX23" fmla="*/ 1410849 w 3969993"/>
              <a:gd name="connsiteY23" fmla="*/ 2532633 h 2546608"/>
              <a:gd name="connsiteX24" fmla="*/ 1383434 w 3969993"/>
              <a:gd name="connsiteY24" fmla="*/ 2297663 h 2546608"/>
              <a:gd name="connsiteX25" fmla="*/ 1225091 w 3969993"/>
              <a:gd name="connsiteY25" fmla="*/ 2211231 h 2546608"/>
              <a:gd name="connsiteX26" fmla="*/ 1154000 w 3969993"/>
              <a:gd name="connsiteY26" fmla="*/ 2531215 h 2546608"/>
              <a:gd name="connsiteX27" fmla="*/ 768310 w 3969993"/>
              <a:gd name="connsiteY27" fmla="*/ 2533731 h 2546608"/>
              <a:gd name="connsiteX28" fmla="*/ 745921 w 3969993"/>
              <a:gd name="connsiteY28" fmla="*/ 2415655 h 2546608"/>
              <a:gd name="connsiteX29" fmla="*/ 883850 w 3969993"/>
              <a:gd name="connsiteY29" fmla="*/ 2205403 h 2546608"/>
              <a:gd name="connsiteX30" fmla="*/ 778818 w 3969993"/>
              <a:gd name="connsiteY30" fmla="*/ 2182367 h 2546608"/>
              <a:gd name="connsiteX31" fmla="*/ 646769 w 3969993"/>
              <a:gd name="connsiteY31" fmla="*/ 2083910 h 2546608"/>
              <a:gd name="connsiteX32" fmla="*/ 648832 w 3969993"/>
              <a:gd name="connsiteY32" fmla="*/ 1794311 h 2546608"/>
              <a:gd name="connsiteX33" fmla="*/ 452137 w 3969993"/>
              <a:gd name="connsiteY33" fmla="*/ 2091449 h 2546608"/>
              <a:gd name="connsiteX34" fmla="*/ 371346 w 3969993"/>
              <a:gd name="connsiteY34" fmla="*/ 2359107 h 2546608"/>
              <a:gd name="connsiteX35" fmla="*/ 445 w 3969993"/>
              <a:gd name="connsiteY35" fmla="*/ 2370419 h 2546608"/>
              <a:gd name="connsiteX36" fmla="*/ 257506 w 3969993"/>
              <a:gd name="connsiteY36" fmla="*/ 2038674 h 2546608"/>
              <a:gd name="connsiteX37" fmla="*/ 363048 w 3969993"/>
              <a:gd name="connsiteY37" fmla="*/ 1755999 h 2546608"/>
              <a:gd name="connsiteX38" fmla="*/ 343851 w 3969993"/>
              <a:gd name="connsiteY38" fmla="*/ 1181798 h 2546608"/>
              <a:gd name="connsiteX39" fmla="*/ 311308 w 3969993"/>
              <a:gd name="connsiteY39" fmla="*/ 343175 h 2546608"/>
              <a:gd name="connsiteX40" fmla="*/ 1458844 w 3969993"/>
              <a:gd name="connsiteY40" fmla="*/ 330711 h 2546608"/>
              <a:gd name="connsiteX0" fmla="*/ 1458844 w 3969993"/>
              <a:gd name="connsiteY0" fmla="*/ 330711 h 2546608"/>
              <a:gd name="connsiteX1" fmla="*/ 1454671 w 3969993"/>
              <a:gd name="connsiteY1" fmla="*/ 248003 h 2546608"/>
              <a:gd name="connsiteX2" fmla="*/ 283212 w 3969993"/>
              <a:gd name="connsiteY2" fmla="*/ 225383 h 2546608"/>
              <a:gd name="connsiteX3" fmla="*/ 217111 w 3969993"/>
              <a:gd name="connsiteY3" fmla="*/ 10503 h 2546608"/>
              <a:gd name="connsiteX4" fmla="*/ 1452262 w 3969993"/>
              <a:gd name="connsiteY4" fmla="*/ 16664 h 2546608"/>
              <a:gd name="connsiteX5" fmla="*/ 2962920 w 3969993"/>
              <a:gd name="connsiteY5" fmla="*/ 25716 h 2546608"/>
              <a:gd name="connsiteX6" fmla="*/ 3053963 w 3969993"/>
              <a:gd name="connsiteY6" fmla="*/ 320027 h 2546608"/>
              <a:gd name="connsiteX7" fmla="*/ 3904045 w 3969993"/>
              <a:gd name="connsiteY7" fmla="*/ 341877 h 2546608"/>
              <a:gd name="connsiteX8" fmla="*/ 3918733 w 3969993"/>
              <a:gd name="connsiteY8" fmla="*/ 1941829 h 2546608"/>
              <a:gd name="connsiteX9" fmla="*/ 3779231 w 3969993"/>
              <a:gd name="connsiteY9" fmla="*/ 2264861 h 2546608"/>
              <a:gd name="connsiteX10" fmla="*/ 3826970 w 3969993"/>
              <a:gd name="connsiteY10" fmla="*/ 2491052 h 2546608"/>
              <a:gd name="connsiteX11" fmla="*/ 3779228 w 3969993"/>
              <a:gd name="connsiteY11" fmla="*/ 2536289 h 2546608"/>
              <a:gd name="connsiteX12" fmla="*/ 3588272 w 3969993"/>
              <a:gd name="connsiteY12" fmla="*/ 2468432 h 2546608"/>
              <a:gd name="connsiteX13" fmla="*/ 3687423 w 3969993"/>
              <a:gd name="connsiteY13" fmla="*/ 2249783 h 2546608"/>
              <a:gd name="connsiteX14" fmla="*/ 3639683 w 3969993"/>
              <a:gd name="connsiteY14" fmla="*/ 2027364 h 2546608"/>
              <a:gd name="connsiteX15" fmla="*/ 3498893 w 3969993"/>
              <a:gd name="connsiteY15" fmla="*/ 1709375 h 2546608"/>
              <a:gd name="connsiteX16" fmla="*/ 3320732 w 3969993"/>
              <a:gd name="connsiteY16" fmla="*/ 1822132 h 2546608"/>
              <a:gd name="connsiteX17" fmla="*/ 3356919 w 3969993"/>
              <a:gd name="connsiteY17" fmla="*/ 2098989 h 2546608"/>
              <a:gd name="connsiteX18" fmla="*/ 3292007 w 3969993"/>
              <a:gd name="connsiteY18" fmla="*/ 2214267 h 2546608"/>
              <a:gd name="connsiteX19" fmla="*/ 3166387 w 3969993"/>
              <a:gd name="connsiteY19" fmla="*/ 2253013 h 2546608"/>
              <a:gd name="connsiteX20" fmla="*/ 3206354 w 3969993"/>
              <a:gd name="connsiteY20" fmla="*/ 2362878 h 2546608"/>
              <a:gd name="connsiteX21" fmla="*/ 3327540 w 3969993"/>
              <a:gd name="connsiteY21" fmla="*/ 2468432 h 2546608"/>
              <a:gd name="connsiteX22" fmla="*/ 3353127 w 3969993"/>
              <a:gd name="connsiteY22" fmla="*/ 2543323 h 2546608"/>
              <a:gd name="connsiteX23" fmla="*/ 1410849 w 3969993"/>
              <a:gd name="connsiteY23" fmla="*/ 2532633 h 2546608"/>
              <a:gd name="connsiteX24" fmla="*/ 1383434 w 3969993"/>
              <a:gd name="connsiteY24" fmla="*/ 2297663 h 2546608"/>
              <a:gd name="connsiteX25" fmla="*/ 1225091 w 3969993"/>
              <a:gd name="connsiteY25" fmla="*/ 2211231 h 2546608"/>
              <a:gd name="connsiteX26" fmla="*/ 1154000 w 3969993"/>
              <a:gd name="connsiteY26" fmla="*/ 2531215 h 2546608"/>
              <a:gd name="connsiteX27" fmla="*/ 768310 w 3969993"/>
              <a:gd name="connsiteY27" fmla="*/ 2533731 h 2546608"/>
              <a:gd name="connsiteX28" fmla="*/ 745921 w 3969993"/>
              <a:gd name="connsiteY28" fmla="*/ 2415655 h 2546608"/>
              <a:gd name="connsiteX29" fmla="*/ 883850 w 3969993"/>
              <a:gd name="connsiteY29" fmla="*/ 2205403 h 2546608"/>
              <a:gd name="connsiteX30" fmla="*/ 778818 w 3969993"/>
              <a:gd name="connsiteY30" fmla="*/ 2182367 h 2546608"/>
              <a:gd name="connsiteX31" fmla="*/ 646769 w 3969993"/>
              <a:gd name="connsiteY31" fmla="*/ 2083910 h 2546608"/>
              <a:gd name="connsiteX32" fmla="*/ 648832 w 3969993"/>
              <a:gd name="connsiteY32" fmla="*/ 1794311 h 2546608"/>
              <a:gd name="connsiteX33" fmla="*/ 452137 w 3969993"/>
              <a:gd name="connsiteY33" fmla="*/ 2091449 h 2546608"/>
              <a:gd name="connsiteX34" fmla="*/ 371346 w 3969993"/>
              <a:gd name="connsiteY34" fmla="*/ 2359107 h 2546608"/>
              <a:gd name="connsiteX35" fmla="*/ 445 w 3969993"/>
              <a:gd name="connsiteY35" fmla="*/ 2370419 h 2546608"/>
              <a:gd name="connsiteX36" fmla="*/ 257506 w 3969993"/>
              <a:gd name="connsiteY36" fmla="*/ 2038674 h 2546608"/>
              <a:gd name="connsiteX37" fmla="*/ 363048 w 3969993"/>
              <a:gd name="connsiteY37" fmla="*/ 1755999 h 2546608"/>
              <a:gd name="connsiteX38" fmla="*/ 343851 w 3969993"/>
              <a:gd name="connsiteY38" fmla="*/ 1181798 h 2546608"/>
              <a:gd name="connsiteX39" fmla="*/ 311308 w 3969993"/>
              <a:gd name="connsiteY39" fmla="*/ 343175 h 2546608"/>
              <a:gd name="connsiteX40" fmla="*/ 1458844 w 3969993"/>
              <a:gd name="connsiteY40" fmla="*/ 330711 h 2546608"/>
              <a:gd name="connsiteX0" fmla="*/ 1458844 w 3969993"/>
              <a:gd name="connsiteY0" fmla="*/ 330711 h 2546608"/>
              <a:gd name="connsiteX1" fmla="*/ 1454671 w 3969993"/>
              <a:gd name="connsiteY1" fmla="*/ 248003 h 2546608"/>
              <a:gd name="connsiteX2" fmla="*/ 268522 w 3969993"/>
              <a:gd name="connsiteY2" fmla="*/ 232923 h 2546608"/>
              <a:gd name="connsiteX3" fmla="*/ 217111 w 3969993"/>
              <a:gd name="connsiteY3" fmla="*/ 10503 h 2546608"/>
              <a:gd name="connsiteX4" fmla="*/ 1452262 w 3969993"/>
              <a:gd name="connsiteY4" fmla="*/ 16664 h 2546608"/>
              <a:gd name="connsiteX5" fmla="*/ 2962920 w 3969993"/>
              <a:gd name="connsiteY5" fmla="*/ 25716 h 2546608"/>
              <a:gd name="connsiteX6" fmla="*/ 3053963 w 3969993"/>
              <a:gd name="connsiteY6" fmla="*/ 320027 h 2546608"/>
              <a:gd name="connsiteX7" fmla="*/ 3904045 w 3969993"/>
              <a:gd name="connsiteY7" fmla="*/ 341877 h 2546608"/>
              <a:gd name="connsiteX8" fmla="*/ 3918733 w 3969993"/>
              <a:gd name="connsiteY8" fmla="*/ 1941829 h 2546608"/>
              <a:gd name="connsiteX9" fmla="*/ 3779231 w 3969993"/>
              <a:gd name="connsiteY9" fmla="*/ 2264861 h 2546608"/>
              <a:gd name="connsiteX10" fmla="*/ 3826970 w 3969993"/>
              <a:gd name="connsiteY10" fmla="*/ 2491052 h 2546608"/>
              <a:gd name="connsiteX11" fmla="*/ 3779228 w 3969993"/>
              <a:gd name="connsiteY11" fmla="*/ 2536289 h 2546608"/>
              <a:gd name="connsiteX12" fmla="*/ 3588272 w 3969993"/>
              <a:gd name="connsiteY12" fmla="*/ 2468432 h 2546608"/>
              <a:gd name="connsiteX13" fmla="*/ 3687423 w 3969993"/>
              <a:gd name="connsiteY13" fmla="*/ 2249783 h 2546608"/>
              <a:gd name="connsiteX14" fmla="*/ 3639683 w 3969993"/>
              <a:gd name="connsiteY14" fmla="*/ 2027364 h 2546608"/>
              <a:gd name="connsiteX15" fmla="*/ 3498893 w 3969993"/>
              <a:gd name="connsiteY15" fmla="*/ 1709375 h 2546608"/>
              <a:gd name="connsiteX16" fmla="*/ 3320732 w 3969993"/>
              <a:gd name="connsiteY16" fmla="*/ 1822132 h 2546608"/>
              <a:gd name="connsiteX17" fmla="*/ 3356919 w 3969993"/>
              <a:gd name="connsiteY17" fmla="*/ 2098989 h 2546608"/>
              <a:gd name="connsiteX18" fmla="*/ 3292007 w 3969993"/>
              <a:gd name="connsiteY18" fmla="*/ 2214267 h 2546608"/>
              <a:gd name="connsiteX19" fmla="*/ 3166387 w 3969993"/>
              <a:gd name="connsiteY19" fmla="*/ 2253013 h 2546608"/>
              <a:gd name="connsiteX20" fmla="*/ 3206354 w 3969993"/>
              <a:gd name="connsiteY20" fmla="*/ 2362878 h 2546608"/>
              <a:gd name="connsiteX21" fmla="*/ 3327540 w 3969993"/>
              <a:gd name="connsiteY21" fmla="*/ 2468432 h 2546608"/>
              <a:gd name="connsiteX22" fmla="*/ 3353127 w 3969993"/>
              <a:gd name="connsiteY22" fmla="*/ 2543323 h 2546608"/>
              <a:gd name="connsiteX23" fmla="*/ 1410849 w 3969993"/>
              <a:gd name="connsiteY23" fmla="*/ 2532633 h 2546608"/>
              <a:gd name="connsiteX24" fmla="*/ 1383434 w 3969993"/>
              <a:gd name="connsiteY24" fmla="*/ 2297663 h 2546608"/>
              <a:gd name="connsiteX25" fmla="*/ 1225091 w 3969993"/>
              <a:gd name="connsiteY25" fmla="*/ 2211231 h 2546608"/>
              <a:gd name="connsiteX26" fmla="*/ 1154000 w 3969993"/>
              <a:gd name="connsiteY26" fmla="*/ 2531215 h 2546608"/>
              <a:gd name="connsiteX27" fmla="*/ 768310 w 3969993"/>
              <a:gd name="connsiteY27" fmla="*/ 2533731 h 2546608"/>
              <a:gd name="connsiteX28" fmla="*/ 745921 w 3969993"/>
              <a:gd name="connsiteY28" fmla="*/ 2415655 h 2546608"/>
              <a:gd name="connsiteX29" fmla="*/ 883850 w 3969993"/>
              <a:gd name="connsiteY29" fmla="*/ 2205403 h 2546608"/>
              <a:gd name="connsiteX30" fmla="*/ 778818 w 3969993"/>
              <a:gd name="connsiteY30" fmla="*/ 2182367 h 2546608"/>
              <a:gd name="connsiteX31" fmla="*/ 646769 w 3969993"/>
              <a:gd name="connsiteY31" fmla="*/ 2083910 h 2546608"/>
              <a:gd name="connsiteX32" fmla="*/ 648832 w 3969993"/>
              <a:gd name="connsiteY32" fmla="*/ 1794311 h 2546608"/>
              <a:gd name="connsiteX33" fmla="*/ 452137 w 3969993"/>
              <a:gd name="connsiteY33" fmla="*/ 2091449 h 2546608"/>
              <a:gd name="connsiteX34" fmla="*/ 371346 w 3969993"/>
              <a:gd name="connsiteY34" fmla="*/ 2359107 h 2546608"/>
              <a:gd name="connsiteX35" fmla="*/ 445 w 3969993"/>
              <a:gd name="connsiteY35" fmla="*/ 2370419 h 2546608"/>
              <a:gd name="connsiteX36" fmla="*/ 257506 w 3969993"/>
              <a:gd name="connsiteY36" fmla="*/ 2038674 h 2546608"/>
              <a:gd name="connsiteX37" fmla="*/ 363048 w 3969993"/>
              <a:gd name="connsiteY37" fmla="*/ 1755999 h 2546608"/>
              <a:gd name="connsiteX38" fmla="*/ 343851 w 3969993"/>
              <a:gd name="connsiteY38" fmla="*/ 1181798 h 2546608"/>
              <a:gd name="connsiteX39" fmla="*/ 311308 w 3969993"/>
              <a:gd name="connsiteY39" fmla="*/ 343175 h 2546608"/>
              <a:gd name="connsiteX40" fmla="*/ 1458844 w 3969993"/>
              <a:gd name="connsiteY40" fmla="*/ 330711 h 2546608"/>
              <a:gd name="connsiteX0" fmla="*/ 1458844 w 3969993"/>
              <a:gd name="connsiteY0" fmla="*/ 330711 h 2546608"/>
              <a:gd name="connsiteX1" fmla="*/ 1454671 w 3969993"/>
              <a:gd name="connsiteY1" fmla="*/ 248003 h 2546608"/>
              <a:gd name="connsiteX2" fmla="*/ 268522 w 3969993"/>
              <a:gd name="connsiteY2" fmla="*/ 232923 h 2546608"/>
              <a:gd name="connsiteX3" fmla="*/ 217111 w 3969993"/>
              <a:gd name="connsiteY3" fmla="*/ 10503 h 2546608"/>
              <a:gd name="connsiteX4" fmla="*/ 1452262 w 3969993"/>
              <a:gd name="connsiteY4" fmla="*/ 16664 h 2546608"/>
              <a:gd name="connsiteX5" fmla="*/ 2962920 w 3969993"/>
              <a:gd name="connsiteY5" fmla="*/ 25716 h 2546608"/>
              <a:gd name="connsiteX6" fmla="*/ 3053963 w 3969993"/>
              <a:gd name="connsiteY6" fmla="*/ 320027 h 2546608"/>
              <a:gd name="connsiteX7" fmla="*/ 3904045 w 3969993"/>
              <a:gd name="connsiteY7" fmla="*/ 341877 h 2546608"/>
              <a:gd name="connsiteX8" fmla="*/ 3918733 w 3969993"/>
              <a:gd name="connsiteY8" fmla="*/ 1941829 h 2546608"/>
              <a:gd name="connsiteX9" fmla="*/ 3779231 w 3969993"/>
              <a:gd name="connsiteY9" fmla="*/ 2264861 h 2546608"/>
              <a:gd name="connsiteX10" fmla="*/ 3826970 w 3969993"/>
              <a:gd name="connsiteY10" fmla="*/ 2491052 h 2546608"/>
              <a:gd name="connsiteX11" fmla="*/ 3779228 w 3969993"/>
              <a:gd name="connsiteY11" fmla="*/ 2536289 h 2546608"/>
              <a:gd name="connsiteX12" fmla="*/ 3588272 w 3969993"/>
              <a:gd name="connsiteY12" fmla="*/ 2468432 h 2546608"/>
              <a:gd name="connsiteX13" fmla="*/ 3687423 w 3969993"/>
              <a:gd name="connsiteY13" fmla="*/ 2249783 h 2546608"/>
              <a:gd name="connsiteX14" fmla="*/ 3639683 w 3969993"/>
              <a:gd name="connsiteY14" fmla="*/ 2027364 h 2546608"/>
              <a:gd name="connsiteX15" fmla="*/ 3498893 w 3969993"/>
              <a:gd name="connsiteY15" fmla="*/ 1709375 h 2546608"/>
              <a:gd name="connsiteX16" fmla="*/ 3320732 w 3969993"/>
              <a:gd name="connsiteY16" fmla="*/ 1822132 h 2546608"/>
              <a:gd name="connsiteX17" fmla="*/ 3356919 w 3969993"/>
              <a:gd name="connsiteY17" fmla="*/ 2098989 h 2546608"/>
              <a:gd name="connsiteX18" fmla="*/ 3292007 w 3969993"/>
              <a:gd name="connsiteY18" fmla="*/ 2214267 h 2546608"/>
              <a:gd name="connsiteX19" fmla="*/ 3166387 w 3969993"/>
              <a:gd name="connsiteY19" fmla="*/ 2253013 h 2546608"/>
              <a:gd name="connsiteX20" fmla="*/ 3206354 w 3969993"/>
              <a:gd name="connsiteY20" fmla="*/ 2362878 h 2546608"/>
              <a:gd name="connsiteX21" fmla="*/ 3327540 w 3969993"/>
              <a:gd name="connsiteY21" fmla="*/ 2468432 h 2546608"/>
              <a:gd name="connsiteX22" fmla="*/ 3353127 w 3969993"/>
              <a:gd name="connsiteY22" fmla="*/ 2543323 h 2546608"/>
              <a:gd name="connsiteX23" fmla="*/ 1410849 w 3969993"/>
              <a:gd name="connsiteY23" fmla="*/ 2532633 h 2546608"/>
              <a:gd name="connsiteX24" fmla="*/ 1383434 w 3969993"/>
              <a:gd name="connsiteY24" fmla="*/ 2297663 h 2546608"/>
              <a:gd name="connsiteX25" fmla="*/ 1225091 w 3969993"/>
              <a:gd name="connsiteY25" fmla="*/ 2211231 h 2546608"/>
              <a:gd name="connsiteX26" fmla="*/ 1154000 w 3969993"/>
              <a:gd name="connsiteY26" fmla="*/ 2531215 h 2546608"/>
              <a:gd name="connsiteX27" fmla="*/ 768310 w 3969993"/>
              <a:gd name="connsiteY27" fmla="*/ 2533731 h 2546608"/>
              <a:gd name="connsiteX28" fmla="*/ 745921 w 3969993"/>
              <a:gd name="connsiteY28" fmla="*/ 2415655 h 2546608"/>
              <a:gd name="connsiteX29" fmla="*/ 883850 w 3969993"/>
              <a:gd name="connsiteY29" fmla="*/ 2205403 h 2546608"/>
              <a:gd name="connsiteX30" fmla="*/ 778818 w 3969993"/>
              <a:gd name="connsiteY30" fmla="*/ 2182367 h 2546608"/>
              <a:gd name="connsiteX31" fmla="*/ 646769 w 3969993"/>
              <a:gd name="connsiteY31" fmla="*/ 2083910 h 2546608"/>
              <a:gd name="connsiteX32" fmla="*/ 648832 w 3969993"/>
              <a:gd name="connsiteY32" fmla="*/ 1794311 h 2546608"/>
              <a:gd name="connsiteX33" fmla="*/ 452137 w 3969993"/>
              <a:gd name="connsiteY33" fmla="*/ 2091449 h 2546608"/>
              <a:gd name="connsiteX34" fmla="*/ 371346 w 3969993"/>
              <a:gd name="connsiteY34" fmla="*/ 2359107 h 2546608"/>
              <a:gd name="connsiteX35" fmla="*/ 445 w 3969993"/>
              <a:gd name="connsiteY35" fmla="*/ 2370419 h 2546608"/>
              <a:gd name="connsiteX36" fmla="*/ 257506 w 3969993"/>
              <a:gd name="connsiteY36" fmla="*/ 2038674 h 2546608"/>
              <a:gd name="connsiteX37" fmla="*/ 363048 w 3969993"/>
              <a:gd name="connsiteY37" fmla="*/ 1755999 h 2546608"/>
              <a:gd name="connsiteX38" fmla="*/ 343851 w 3969993"/>
              <a:gd name="connsiteY38" fmla="*/ 1181798 h 2546608"/>
              <a:gd name="connsiteX39" fmla="*/ 311308 w 3969993"/>
              <a:gd name="connsiteY39" fmla="*/ 343175 h 2546608"/>
              <a:gd name="connsiteX40" fmla="*/ 1458844 w 3969993"/>
              <a:gd name="connsiteY40" fmla="*/ 330711 h 2546608"/>
              <a:gd name="connsiteX0" fmla="*/ 1458844 w 3969993"/>
              <a:gd name="connsiteY0" fmla="*/ 331638 h 2547535"/>
              <a:gd name="connsiteX1" fmla="*/ 1454671 w 3969993"/>
              <a:gd name="connsiteY1" fmla="*/ 248930 h 2547535"/>
              <a:gd name="connsiteX2" fmla="*/ 268522 w 3969993"/>
              <a:gd name="connsiteY2" fmla="*/ 233850 h 2547535"/>
              <a:gd name="connsiteX3" fmla="*/ 217111 w 3969993"/>
              <a:gd name="connsiteY3" fmla="*/ 11430 h 2547535"/>
              <a:gd name="connsiteX4" fmla="*/ 1452262 w 3969993"/>
              <a:gd name="connsiteY4" fmla="*/ 17591 h 2547535"/>
              <a:gd name="connsiteX5" fmla="*/ 2962920 w 3969993"/>
              <a:gd name="connsiteY5" fmla="*/ 26643 h 2547535"/>
              <a:gd name="connsiteX6" fmla="*/ 3053963 w 3969993"/>
              <a:gd name="connsiteY6" fmla="*/ 320954 h 2547535"/>
              <a:gd name="connsiteX7" fmla="*/ 3904045 w 3969993"/>
              <a:gd name="connsiteY7" fmla="*/ 342804 h 2547535"/>
              <a:gd name="connsiteX8" fmla="*/ 3918733 w 3969993"/>
              <a:gd name="connsiteY8" fmla="*/ 1942756 h 2547535"/>
              <a:gd name="connsiteX9" fmla="*/ 3779231 w 3969993"/>
              <a:gd name="connsiteY9" fmla="*/ 2265788 h 2547535"/>
              <a:gd name="connsiteX10" fmla="*/ 3826970 w 3969993"/>
              <a:gd name="connsiteY10" fmla="*/ 2491979 h 2547535"/>
              <a:gd name="connsiteX11" fmla="*/ 3779228 w 3969993"/>
              <a:gd name="connsiteY11" fmla="*/ 2537216 h 2547535"/>
              <a:gd name="connsiteX12" fmla="*/ 3588272 w 3969993"/>
              <a:gd name="connsiteY12" fmla="*/ 2469359 h 2547535"/>
              <a:gd name="connsiteX13" fmla="*/ 3687423 w 3969993"/>
              <a:gd name="connsiteY13" fmla="*/ 2250710 h 2547535"/>
              <a:gd name="connsiteX14" fmla="*/ 3639683 w 3969993"/>
              <a:gd name="connsiteY14" fmla="*/ 2028291 h 2547535"/>
              <a:gd name="connsiteX15" fmla="*/ 3498893 w 3969993"/>
              <a:gd name="connsiteY15" fmla="*/ 1710302 h 2547535"/>
              <a:gd name="connsiteX16" fmla="*/ 3320732 w 3969993"/>
              <a:gd name="connsiteY16" fmla="*/ 1823059 h 2547535"/>
              <a:gd name="connsiteX17" fmla="*/ 3356919 w 3969993"/>
              <a:gd name="connsiteY17" fmla="*/ 2099916 h 2547535"/>
              <a:gd name="connsiteX18" fmla="*/ 3292007 w 3969993"/>
              <a:gd name="connsiteY18" fmla="*/ 2215194 h 2547535"/>
              <a:gd name="connsiteX19" fmla="*/ 3166387 w 3969993"/>
              <a:gd name="connsiteY19" fmla="*/ 2253940 h 2547535"/>
              <a:gd name="connsiteX20" fmla="*/ 3206354 w 3969993"/>
              <a:gd name="connsiteY20" fmla="*/ 2363805 h 2547535"/>
              <a:gd name="connsiteX21" fmla="*/ 3327540 w 3969993"/>
              <a:gd name="connsiteY21" fmla="*/ 2469359 h 2547535"/>
              <a:gd name="connsiteX22" fmla="*/ 3353127 w 3969993"/>
              <a:gd name="connsiteY22" fmla="*/ 2544250 h 2547535"/>
              <a:gd name="connsiteX23" fmla="*/ 1410849 w 3969993"/>
              <a:gd name="connsiteY23" fmla="*/ 2533560 h 2547535"/>
              <a:gd name="connsiteX24" fmla="*/ 1383434 w 3969993"/>
              <a:gd name="connsiteY24" fmla="*/ 2298590 h 2547535"/>
              <a:gd name="connsiteX25" fmla="*/ 1225091 w 3969993"/>
              <a:gd name="connsiteY25" fmla="*/ 2212158 h 2547535"/>
              <a:gd name="connsiteX26" fmla="*/ 1154000 w 3969993"/>
              <a:gd name="connsiteY26" fmla="*/ 2532142 h 2547535"/>
              <a:gd name="connsiteX27" fmla="*/ 768310 w 3969993"/>
              <a:gd name="connsiteY27" fmla="*/ 2534658 h 2547535"/>
              <a:gd name="connsiteX28" fmla="*/ 745921 w 3969993"/>
              <a:gd name="connsiteY28" fmla="*/ 2416582 h 2547535"/>
              <a:gd name="connsiteX29" fmla="*/ 883850 w 3969993"/>
              <a:gd name="connsiteY29" fmla="*/ 2206330 h 2547535"/>
              <a:gd name="connsiteX30" fmla="*/ 778818 w 3969993"/>
              <a:gd name="connsiteY30" fmla="*/ 2183294 h 2547535"/>
              <a:gd name="connsiteX31" fmla="*/ 646769 w 3969993"/>
              <a:gd name="connsiteY31" fmla="*/ 2084837 h 2547535"/>
              <a:gd name="connsiteX32" fmla="*/ 648832 w 3969993"/>
              <a:gd name="connsiteY32" fmla="*/ 1795238 h 2547535"/>
              <a:gd name="connsiteX33" fmla="*/ 452137 w 3969993"/>
              <a:gd name="connsiteY33" fmla="*/ 2092376 h 2547535"/>
              <a:gd name="connsiteX34" fmla="*/ 371346 w 3969993"/>
              <a:gd name="connsiteY34" fmla="*/ 2360034 h 2547535"/>
              <a:gd name="connsiteX35" fmla="*/ 445 w 3969993"/>
              <a:gd name="connsiteY35" fmla="*/ 2371346 h 2547535"/>
              <a:gd name="connsiteX36" fmla="*/ 257506 w 3969993"/>
              <a:gd name="connsiteY36" fmla="*/ 2039601 h 2547535"/>
              <a:gd name="connsiteX37" fmla="*/ 363048 w 3969993"/>
              <a:gd name="connsiteY37" fmla="*/ 1756926 h 2547535"/>
              <a:gd name="connsiteX38" fmla="*/ 343851 w 3969993"/>
              <a:gd name="connsiteY38" fmla="*/ 1182725 h 2547535"/>
              <a:gd name="connsiteX39" fmla="*/ 311308 w 3969993"/>
              <a:gd name="connsiteY39" fmla="*/ 344102 h 2547535"/>
              <a:gd name="connsiteX40" fmla="*/ 1458844 w 3969993"/>
              <a:gd name="connsiteY40" fmla="*/ 331638 h 2547535"/>
              <a:gd name="connsiteX0" fmla="*/ 1458844 w 3969993"/>
              <a:gd name="connsiteY0" fmla="*/ 316486 h 2532383"/>
              <a:gd name="connsiteX1" fmla="*/ 1454671 w 3969993"/>
              <a:gd name="connsiteY1" fmla="*/ 233778 h 2532383"/>
              <a:gd name="connsiteX2" fmla="*/ 268522 w 3969993"/>
              <a:gd name="connsiteY2" fmla="*/ 218698 h 2532383"/>
              <a:gd name="connsiteX3" fmla="*/ 217111 w 3969993"/>
              <a:gd name="connsiteY3" fmla="*/ 15127 h 2532383"/>
              <a:gd name="connsiteX4" fmla="*/ 1452262 w 3969993"/>
              <a:gd name="connsiteY4" fmla="*/ 2439 h 2532383"/>
              <a:gd name="connsiteX5" fmla="*/ 2962920 w 3969993"/>
              <a:gd name="connsiteY5" fmla="*/ 11491 h 2532383"/>
              <a:gd name="connsiteX6" fmla="*/ 3053963 w 3969993"/>
              <a:gd name="connsiteY6" fmla="*/ 305802 h 2532383"/>
              <a:gd name="connsiteX7" fmla="*/ 3904045 w 3969993"/>
              <a:gd name="connsiteY7" fmla="*/ 327652 h 2532383"/>
              <a:gd name="connsiteX8" fmla="*/ 3918733 w 3969993"/>
              <a:gd name="connsiteY8" fmla="*/ 1927604 h 2532383"/>
              <a:gd name="connsiteX9" fmla="*/ 3779231 w 3969993"/>
              <a:gd name="connsiteY9" fmla="*/ 2250636 h 2532383"/>
              <a:gd name="connsiteX10" fmla="*/ 3826970 w 3969993"/>
              <a:gd name="connsiteY10" fmla="*/ 2476827 h 2532383"/>
              <a:gd name="connsiteX11" fmla="*/ 3779228 w 3969993"/>
              <a:gd name="connsiteY11" fmla="*/ 2522064 h 2532383"/>
              <a:gd name="connsiteX12" fmla="*/ 3588272 w 3969993"/>
              <a:gd name="connsiteY12" fmla="*/ 2454207 h 2532383"/>
              <a:gd name="connsiteX13" fmla="*/ 3687423 w 3969993"/>
              <a:gd name="connsiteY13" fmla="*/ 2235558 h 2532383"/>
              <a:gd name="connsiteX14" fmla="*/ 3639683 w 3969993"/>
              <a:gd name="connsiteY14" fmla="*/ 2013139 h 2532383"/>
              <a:gd name="connsiteX15" fmla="*/ 3498893 w 3969993"/>
              <a:gd name="connsiteY15" fmla="*/ 1695150 h 2532383"/>
              <a:gd name="connsiteX16" fmla="*/ 3320732 w 3969993"/>
              <a:gd name="connsiteY16" fmla="*/ 1807907 h 2532383"/>
              <a:gd name="connsiteX17" fmla="*/ 3356919 w 3969993"/>
              <a:gd name="connsiteY17" fmla="*/ 2084764 h 2532383"/>
              <a:gd name="connsiteX18" fmla="*/ 3292007 w 3969993"/>
              <a:gd name="connsiteY18" fmla="*/ 2200042 h 2532383"/>
              <a:gd name="connsiteX19" fmla="*/ 3166387 w 3969993"/>
              <a:gd name="connsiteY19" fmla="*/ 2238788 h 2532383"/>
              <a:gd name="connsiteX20" fmla="*/ 3206354 w 3969993"/>
              <a:gd name="connsiteY20" fmla="*/ 2348653 h 2532383"/>
              <a:gd name="connsiteX21" fmla="*/ 3327540 w 3969993"/>
              <a:gd name="connsiteY21" fmla="*/ 2454207 h 2532383"/>
              <a:gd name="connsiteX22" fmla="*/ 3353127 w 3969993"/>
              <a:gd name="connsiteY22" fmla="*/ 2529098 h 2532383"/>
              <a:gd name="connsiteX23" fmla="*/ 1410849 w 3969993"/>
              <a:gd name="connsiteY23" fmla="*/ 2518408 h 2532383"/>
              <a:gd name="connsiteX24" fmla="*/ 1383434 w 3969993"/>
              <a:gd name="connsiteY24" fmla="*/ 2283438 h 2532383"/>
              <a:gd name="connsiteX25" fmla="*/ 1225091 w 3969993"/>
              <a:gd name="connsiteY25" fmla="*/ 2197006 h 2532383"/>
              <a:gd name="connsiteX26" fmla="*/ 1154000 w 3969993"/>
              <a:gd name="connsiteY26" fmla="*/ 2516990 h 2532383"/>
              <a:gd name="connsiteX27" fmla="*/ 768310 w 3969993"/>
              <a:gd name="connsiteY27" fmla="*/ 2519506 h 2532383"/>
              <a:gd name="connsiteX28" fmla="*/ 745921 w 3969993"/>
              <a:gd name="connsiteY28" fmla="*/ 2401430 h 2532383"/>
              <a:gd name="connsiteX29" fmla="*/ 883850 w 3969993"/>
              <a:gd name="connsiteY29" fmla="*/ 2191178 h 2532383"/>
              <a:gd name="connsiteX30" fmla="*/ 778818 w 3969993"/>
              <a:gd name="connsiteY30" fmla="*/ 2168142 h 2532383"/>
              <a:gd name="connsiteX31" fmla="*/ 646769 w 3969993"/>
              <a:gd name="connsiteY31" fmla="*/ 2069685 h 2532383"/>
              <a:gd name="connsiteX32" fmla="*/ 648832 w 3969993"/>
              <a:gd name="connsiteY32" fmla="*/ 1780086 h 2532383"/>
              <a:gd name="connsiteX33" fmla="*/ 452137 w 3969993"/>
              <a:gd name="connsiteY33" fmla="*/ 2077224 h 2532383"/>
              <a:gd name="connsiteX34" fmla="*/ 371346 w 3969993"/>
              <a:gd name="connsiteY34" fmla="*/ 2344882 h 2532383"/>
              <a:gd name="connsiteX35" fmla="*/ 445 w 3969993"/>
              <a:gd name="connsiteY35" fmla="*/ 2356194 h 2532383"/>
              <a:gd name="connsiteX36" fmla="*/ 257506 w 3969993"/>
              <a:gd name="connsiteY36" fmla="*/ 2024449 h 2532383"/>
              <a:gd name="connsiteX37" fmla="*/ 363048 w 3969993"/>
              <a:gd name="connsiteY37" fmla="*/ 1741774 h 2532383"/>
              <a:gd name="connsiteX38" fmla="*/ 343851 w 3969993"/>
              <a:gd name="connsiteY38" fmla="*/ 1167573 h 2532383"/>
              <a:gd name="connsiteX39" fmla="*/ 311308 w 3969993"/>
              <a:gd name="connsiteY39" fmla="*/ 328950 h 2532383"/>
              <a:gd name="connsiteX40" fmla="*/ 1458844 w 3969993"/>
              <a:gd name="connsiteY40" fmla="*/ 316486 h 2532383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268522 w 3969993"/>
              <a:gd name="connsiteY2" fmla="*/ 216259 h 2529944"/>
              <a:gd name="connsiteX3" fmla="*/ 217111 w 3969993"/>
              <a:gd name="connsiteY3" fmla="*/ 12688 h 2529944"/>
              <a:gd name="connsiteX4" fmla="*/ 1452262 w 3969993"/>
              <a:gd name="connsiteY4" fmla="*/ 0 h 2529944"/>
              <a:gd name="connsiteX5" fmla="*/ 2962920 w 3969993"/>
              <a:gd name="connsiteY5" fmla="*/ 9052 h 2529944"/>
              <a:gd name="connsiteX6" fmla="*/ 3053963 w 3969993"/>
              <a:gd name="connsiteY6" fmla="*/ 303363 h 2529944"/>
              <a:gd name="connsiteX7" fmla="*/ 3904045 w 3969993"/>
              <a:gd name="connsiteY7" fmla="*/ 325213 h 2529944"/>
              <a:gd name="connsiteX8" fmla="*/ 3918733 w 3969993"/>
              <a:gd name="connsiteY8" fmla="*/ 1925165 h 2529944"/>
              <a:gd name="connsiteX9" fmla="*/ 3779231 w 3969993"/>
              <a:gd name="connsiteY9" fmla="*/ 2248197 h 2529944"/>
              <a:gd name="connsiteX10" fmla="*/ 3826970 w 3969993"/>
              <a:gd name="connsiteY10" fmla="*/ 2474388 h 2529944"/>
              <a:gd name="connsiteX11" fmla="*/ 3779228 w 3969993"/>
              <a:gd name="connsiteY11" fmla="*/ 2519625 h 2529944"/>
              <a:gd name="connsiteX12" fmla="*/ 3588272 w 3969993"/>
              <a:gd name="connsiteY12" fmla="*/ 2451768 h 2529944"/>
              <a:gd name="connsiteX13" fmla="*/ 3687423 w 3969993"/>
              <a:gd name="connsiteY13" fmla="*/ 2233119 h 2529944"/>
              <a:gd name="connsiteX14" fmla="*/ 3639683 w 3969993"/>
              <a:gd name="connsiteY14" fmla="*/ 2010700 h 2529944"/>
              <a:gd name="connsiteX15" fmla="*/ 3498893 w 3969993"/>
              <a:gd name="connsiteY15" fmla="*/ 1692711 h 2529944"/>
              <a:gd name="connsiteX16" fmla="*/ 3320732 w 3969993"/>
              <a:gd name="connsiteY16" fmla="*/ 1805468 h 2529944"/>
              <a:gd name="connsiteX17" fmla="*/ 3356919 w 3969993"/>
              <a:gd name="connsiteY17" fmla="*/ 2082325 h 2529944"/>
              <a:gd name="connsiteX18" fmla="*/ 3292007 w 3969993"/>
              <a:gd name="connsiteY18" fmla="*/ 2197603 h 2529944"/>
              <a:gd name="connsiteX19" fmla="*/ 3166387 w 3969993"/>
              <a:gd name="connsiteY19" fmla="*/ 2236349 h 2529944"/>
              <a:gd name="connsiteX20" fmla="*/ 3206354 w 3969993"/>
              <a:gd name="connsiteY20" fmla="*/ 2346214 h 2529944"/>
              <a:gd name="connsiteX21" fmla="*/ 3327540 w 3969993"/>
              <a:gd name="connsiteY21" fmla="*/ 2451768 h 2529944"/>
              <a:gd name="connsiteX22" fmla="*/ 3353127 w 3969993"/>
              <a:gd name="connsiteY22" fmla="*/ 2526659 h 2529944"/>
              <a:gd name="connsiteX23" fmla="*/ 1410849 w 3969993"/>
              <a:gd name="connsiteY23" fmla="*/ 2515969 h 2529944"/>
              <a:gd name="connsiteX24" fmla="*/ 1383434 w 3969993"/>
              <a:gd name="connsiteY24" fmla="*/ 2280999 h 2529944"/>
              <a:gd name="connsiteX25" fmla="*/ 1225091 w 3969993"/>
              <a:gd name="connsiteY25" fmla="*/ 2194567 h 2529944"/>
              <a:gd name="connsiteX26" fmla="*/ 1154000 w 3969993"/>
              <a:gd name="connsiteY26" fmla="*/ 2514551 h 2529944"/>
              <a:gd name="connsiteX27" fmla="*/ 768310 w 3969993"/>
              <a:gd name="connsiteY27" fmla="*/ 2517067 h 2529944"/>
              <a:gd name="connsiteX28" fmla="*/ 745921 w 3969993"/>
              <a:gd name="connsiteY28" fmla="*/ 2398991 h 2529944"/>
              <a:gd name="connsiteX29" fmla="*/ 883850 w 3969993"/>
              <a:gd name="connsiteY29" fmla="*/ 2188739 h 2529944"/>
              <a:gd name="connsiteX30" fmla="*/ 778818 w 3969993"/>
              <a:gd name="connsiteY30" fmla="*/ 2165703 h 2529944"/>
              <a:gd name="connsiteX31" fmla="*/ 646769 w 3969993"/>
              <a:gd name="connsiteY31" fmla="*/ 2067246 h 2529944"/>
              <a:gd name="connsiteX32" fmla="*/ 648832 w 3969993"/>
              <a:gd name="connsiteY32" fmla="*/ 1777647 h 2529944"/>
              <a:gd name="connsiteX33" fmla="*/ 452137 w 3969993"/>
              <a:gd name="connsiteY33" fmla="*/ 2074785 h 2529944"/>
              <a:gd name="connsiteX34" fmla="*/ 371346 w 3969993"/>
              <a:gd name="connsiteY34" fmla="*/ 2342443 h 2529944"/>
              <a:gd name="connsiteX35" fmla="*/ 445 w 3969993"/>
              <a:gd name="connsiteY35" fmla="*/ 2353755 h 2529944"/>
              <a:gd name="connsiteX36" fmla="*/ 257506 w 3969993"/>
              <a:gd name="connsiteY36" fmla="*/ 2022010 h 2529944"/>
              <a:gd name="connsiteX37" fmla="*/ 363048 w 3969993"/>
              <a:gd name="connsiteY37" fmla="*/ 1739335 h 2529944"/>
              <a:gd name="connsiteX38" fmla="*/ 343851 w 3969993"/>
              <a:gd name="connsiteY38" fmla="*/ 1165134 h 2529944"/>
              <a:gd name="connsiteX39" fmla="*/ 311308 w 3969993"/>
              <a:gd name="connsiteY39" fmla="*/ 326511 h 2529944"/>
              <a:gd name="connsiteX40" fmla="*/ 1458844 w 3969993"/>
              <a:gd name="connsiteY40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268522 w 3969993"/>
              <a:gd name="connsiteY2" fmla="*/ 216259 h 2529944"/>
              <a:gd name="connsiteX3" fmla="*/ 217111 w 3969993"/>
              <a:gd name="connsiteY3" fmla="*/ 12688 h 2529944"/>
              <a:gd name="connsiteX4" fmla="*/ 1452262 w 3969993"/>
              <a:gd name="connsiteY4" fmla="*/ 0 h 2529944"/>
              <a:gd name="connsiteX5" fmla="*/ 2962920 w 3969993"/>
              <a:gd name="connsiteY5" fmla="*/ 9052 h 2529944"/>
              <a:gd name="connsiteX6" fmla="*/ 3053963 w 3969993"/>
              <a:gd name="connsiteY6" fmla="*/ 303363 h 2529944"/>
              <a:gd name="connsiteX7" fmla="*/ 3904045 w 3969993"/>
              <a:gd name="connsiteY7" fmla="*/ 325213 h 2529944"/>
              <a:gd name="connsiteX8" fmla="*/ 3918733 w 3969993"/>
              <a:gd name="connsiteY8" fmla="*/ 1925165 h 2529944"/>
              <a:gd name="connsiteX9" fmla="*/ 3779231 w 3969993"/>
              <a:gd name="connsiteY9" fmla="*/ 2248197 h 2529944"/>
              <a:gd name="connsiteX10" fmla="*/ 3826970 w 3969993"/>
              <a:gd name="connsiteY10" fmla="*/ 2474388 h 2529944"/>
              <a:gd name="connsiteX11" fmla="*/ 3779228 w 3969993"/>
              <a:gd name="connsiteY11" fmla="*/ 2519625 h 2529944"/>
              <a:gd name="connsiteX12" fmla="*/ 3588272 w 3969993"/>
              <a:gd name="connsiteY12" fmla="*/ 2451768 h 2529944"/>
              <a:gd name="connsiteX13" fmla="*/ 3687423 w 3969993"/>
              <a:gd name="connsiteY13" fmla="*/ 2233119 h 2529944"/>
              <a:gd name="connsiteX14" fmla="*/ 3639683 w 3969993"/>
              <a:gd name="connsiteY14" fmla="*/ 2010700 h 2529944"/>
              <a:gd name="connsiteX15" fmla="*/ 3498893 w 3969993"/>
              <a:gd name="connsiteY15" fmla="*/ 1692711 h 2529944"/>
              <a:gd name="connsiteX16" fmla="*/ 3320732 w 3969993"/>
              <a:gd name="connsiteY16" fmla="*/ 1805468 h 2529944"/>
              <a:gd name="connsiteX17" fmla="*/ 3356919 w 3969993"/>
              <a:gd name="connsiteY17" fmla="*/ 2082325 h 2529944"/>
              <a:gd name="connsiteX18" fmla="*/ 3292007 w 3969993"/>
              <a:gd name="connsiteY18" fmla="*/ 2197603 h 2529944"/>
              <a:gd name="connsiteX19" fmla="*/ 3166387 w 3969993"/>
              <a:gd name="connsiteY19" fmla="*/ 2236349 h 2529944"/>
              <a:gd name="connsiteX20" fmla="*/ 3206354 w 3969993"/>
              <a:gd name="connsiteY20" fmla="*/ 2346214 h 2529944"/>
              <a:gd name="connsiteX21" fmla="*/ 3327540 w 3969993"/>
              <a:gd name="connsiteY21" fmla="*/ 2451768 h 2529944"/>
              <a:gd name="connsiteX22" fmla="*/ 3353127 w 3969993"/>
              <a:gd name="connsiteY22" fmla="*/ 2526659 h 2529944"/>
              <a:gd name="connsiteX23" fmla="*/ 1410849 w 3969993"/>
              <a:gd name="connsiteY23" fmla="*/ 2515969 h 2529944"/>
              <a:gd name="connsiteX24" fmla="*/ 1383434 w 3969993"/>
              <a:gd name="connsiteY24" fmla="*/ 2280999 h 2529944"/>
              <a:gd name="connsiteX25" fmla="*/ 1225091 w 3969993"/>
              <a:gd name="connsiteY25" fmla="*/ 2194567 h 2529944"/>
              <a:gd name="connsiteX26" fmla="*/ 1154000 w 3969993"/>
              <a:gd name="connsiteY26" fmla="*/ 2514551 h 2529944"/>
              <a:gd name="connsiteX27" fmla="*/ 768310 w 3969993"/>
              <a:gd name="connsiteY27" fmla="*/ 2517067 h 2529944"/>
              <a:gd name="connsiteX28" fmla="*/ 745921 w 3969993"/>
              <a:gd name="connsiteY28" fmla="*/ 2398991 h 2529944"/>
              <a:gd name="connsiteX29" fmla="*/ 883850 w 3969993"/>
              <a:gd name="connsiteY29" fmla="*/ 2188739 h 2529944"/>
              <a:gd name="connsiteX30" fmla="*/ 778818 w 3969993"/>
              <a:gd name="connsiteY30" fmla="*/ 2165703 h 2529944"/>
              <a:gd name="connsiteX31" fmla="*/ 646769 w 3969993"/>
              <a:gd name="connsiteY31" fmla="*/ 2067246 h 2529944"/>
              <a:gd name="connsiteX32" fmla="*/ 648832 w 3969993"/>
              <a:gd name="connsiteY32" fmla="*/ 1777647 h 2529944"/>
              <a:gd name="connsiteX33" fmla="*/ 452137 w 3969993"/>
              <a:gd name="connsiteY33" fmla="*/ 2074785 h 2529944"/>
              <a:gd name="connsiteX34" fmla="*/ 371346 w 3969993"/>
              <a:gd name="connsiteY34" fmla="*/ 2342443 h 2529944"/>
              <a:gd name="connsiteX35" fmla="*/ 445 w 3969993"/>
              <a:gd name="connsiteY35" fmla="*/ 2353755 h 2529944"/>
              <a:gd name="connsiteX36" fmla="*/ 257506 w 3969993"/>
              <a:gd name="connsiteY36" fmla="*/ 2022010 h 2529944"/>
              <a:gd name="connsiteX37" fmla="*/ 363048 w 3969993"/>
              <a:gd name="connsiteY37" fmla="*/ 1739335 h 2529944"/>
              <a:gd name="connsiteX38" fmla="*/ 343851 w 3969993"/>
              <a:gd name="connsiteY38" fmla="*/ 1165134 h 2529944"/>
              <a:gd name="connsiteX39" fmla="*/ 311308 w 3969993"/>
              <a:gd name="connsiteY39" fmla="*/ 326511 h 2529944"/>
              <a:gd name="connsiteX40" fmla="*/ 1458844 w 3969993"/>
              <a:gd name="connsiteY40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268522 w 3969993"/>
              <a:gd name="connsiteY2" fmla="*/ 216259 h 2529944"/>
              <a:gd name="connsiteX3" fmla="*/ 217111 w 3969993"/>
              <a:gd name="connsiteY3" fmla="*/ 12688 h 2529944"/>
              <a:gd name="connsiteX4" fmla="*/ 1452262 w 3969993"/>
              <a:gd name="connsiteY4" fmla="*/ 0 h 2529944"/>
              <a:gd name="connsiteX5" fmla="*/ 2962920 w 3969993"/>
              <a:gd name="connsiteY5" fmla="*/ 9052 h 2529944"/>
              <a:gd name="connsiteX6" fmla="*/ 3053963 w 3969993"/>
              <a:gd name="connsiteY6" fmla="*/ 303363 h 2529944"/>
              <a:gd name="connsiteX7" fmla="*/ 3904045 w 3969993"/>
              <a:gd name="connsiteY7" fmla="*/ 325213 h 2529944"/>
              <a:gd name="connsiteX8" fmla="*/ 3918733 w 3969993"/>
              <a:gd name="connsiteY8" fmla="*/ 1925165 h 2529944"/>
              <a:gd name="connsiteX9" fmla="*/ 3779231 w 3969993"/>
              <a:gd name="connsiteY9" fmla="*/ 2248197 h 2529944"/>
              <a:gd name="connsiteX10" fmla="*/ 3826970 w 3969993"/>
              <a:gd name="connsiteY10" fmla="*/ 2474388 h 2529944"/>
              <a:gd name="connsiteX11" fmla="*/ 3779228 w 3969993"/>
              <a:gd name="connsiteY11" fmla="*/ 2519625 h 2529944"/>
              <a:gd name="connsiteX12" fmla="*/ 3588272 w 3969993"/>
              <a:gd name="connsiteY12" fmla="*/ 2451768 h 2529944"/>
              <a:gd name="connsiteX13" fmla="*/ 3687423 w 3969993"/>
              <a:gd name="connsiteY13" fmla="*/ 2233119 h 2529944"/>
              <a:gd name="connsiteX14" fmla="*/ 3639683 w 3969993"/>
              <a:gd name="connsiteY14" fmla="*/ 2010700 h 2529944"/>
              <a:gd name="connsiteX15" fmla="*/ 3498893 w 3969993"/>
              <a:gd name="connsiteY15" fmla="*/ 1692711 h 2529944"/>
              <a:gd name="connsiteX16" fmla="*/ 3320732 w 3969993"/>
              <a:gd name="connsiteY16" fmla="*/ 1805468 h 2529944"/>
              <a:gd name="connsiteX17" fmla="*/ 3356919 w 3969993"/>
              <a:gd name="connsiteY17" fmla="*/ 2082325 h 2529944"/>
              <a:gd name="connsiteX18" fmla="*/ 3292007 w 3969993"/>
              <a:gd name="connsiteY18" fmla="*/ 2197603 h 2529944"/>
              <a:gd name="connsiteX19" fmla="*/ 3166387 w 3969993"/>
              <a:gd name="connsiteY19" fmla="*/ 2236349 h 2529944"/>
              <a:gd name="connsiteX20" fmla="*/ 3206354 w 3969993"/>
              <a:gd name="connsiteY20" fmla="*/ 2346214 h 2529944"/>
              <a:gd name="connsiteX21" fmla="*/ 3327540 w 3969993"/>
              <a:gd name="connsiteY21" fmla="*/ 2451768 h 2529944"/>
              <a:gd name="connsiteX22" fmla="*/ 3353127 w 3969993"/>
              <a:gd name="connsiteY22" fmla="*/ 2526659 h 2529944"/>
              <a:gd name="connsiteX23" fmla="*/ 1410849 w 3969993"/>
              <a:gd name="connsiteY23" fmla="*/ 2515969 h 2529944"/>
              <a:gd name="connsiteX24" fmla="*/ 1383434 w 3969993"/>
              <a:gd name="connsiteY24" fmla="*/ 2280999 h 2529944"/>
              <a:gd name="connsiteX25" fmla="*/ 1225091 w 3969993"/>
              <a:gd name="connsiteY25" fmla="*/ 2194567 h 2529944"/>
              <a:gd name="connsiteX26" fmla="*/ 1154000 w 3969993"/>
              <a:gd name="connsiteY26" fmla="*/ 2514551 h 2529944"/>
              <a:gd name="connsiteX27" fmla="*/ 768310 w 3969993"/>
              <a:gd name="connsiteY27" fmla="*/ 2517067 h 2529944"/>
              <a:gd name="connsiteX28" fmla="*/ 745921 w 3969993"/>
              <a:gd name="connsiteY28" fmla="*/ 2398991 h 2529944"/>
              <a:gd name="connsiteX29" fmla="*/ 883850 w 3969993"/>
              <a:gd name="connsiteY29" fmla="*/ 2188739 h 2529944"/>
              <a:gd name="connsiteX30" fmla="*/ 778818 w 3969993"/>
              <a:gd name="connsiteY30" fmla="*/ 2165703 h 2529944"/>
              <a:gd name="connsiteX31" fmla="*/ 646769 w 3969993"/>
              <a:gd name="connsiteY31" fmla="*/ 2067246 h 2529944"/>
              <a:gd name="connsiteX32" fmla="*/ 648832 w 3969993"/>
              <a:gd name="connsiteY32" fmla="*/ 1777647 h 2529944"/>
              <a:gd name="connsiteX33" fmla="*/ 452137 w 3969993"/>
              <a:gd name="connsiteY33" fmla="*/ 2074785 h 2529944"/>
              <a:gd name="connsiteX34" fmla="*/ 371346 w 3969993"/>
              <a:gd name="connsiteY34" fmla="*/ 2342443 h 2529944"/>
              <a:gd name="connsiteX35" fmla="*/ 445 w 3969993"/>
              <a:gd name="connsiteY35" fmla="*/ 2353755 h 2529944"/>
              <a:gd name="connsiteX36" fmla="*/ 257506 w 3969993"/>
              <a:gd name="connsiteY36" fmla="*/ 2022010 h 2529944"/>
              <a:gd name="connsiteX37" fmla="*/ 363048 w 3969993"/>
              <a:gd name="connsiteY37" fmla="*/ 1739335 h 2529944"/>
              <a:gd name="connsiteX38" fmla="*/ 343851 w 3969993"/>
              <a:gd name="connsiteY38" fmla="*/ 1165134 h 2529944"/>
              <a:gd name="connsiteX39" fmla="*/ 311308 w 3969993"/>
              <a:gd name="connsiteY39" fmla="*/ 326511 h 2529944"/>
              <a:gd name="connsiteX40" fmla="*/ 1458844 w 3969993"/>
              <a:gd name="connsiteY40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268522 w 3969993"/>
              <a:gd name="connsiteY2" fmla="*/ 216259 h 2529944"/>
              <a:gd name="connsiteX3" fmla="*/ 217111 w 3969993"/>
              <a:gd name="connsiteY3" fmla="*/ 12688 h 2529944"/>
              <a:gd name="connsiteX4" fmla="*/ 1452262 w 3969993"/>
              <a:gd name="connsiteY4" fmla="*/ 0 h 2529944"/>
              <a:gd name="connsiteX5" fmla="*/ 2962920 w 3969993"/>
              <a:gd name="connsiteY5" fmla="*/ 9052 h 2529944"/>
              <a:gd name="connsiteX6" fmla="*/ 3053963 w 3969993"/>
              <a:gd name="connsiteY6" fmla="*/ 303363 h 2529944"/>
              <a:gd name="connsiteX7" fmla="*/ 3904045 w 3969993"/>
              <a:gd name="connsiteY7" fmla="*/ 325213 h 2529944"/>
              <a:gd name="connsiteX8" fmla="*/ 3918733 w 3969993"/>
              <a:gd name="connsiteY8" fmla="*/ 1925165 h 2529944"/>
              <a:gd name="connsiteX9" fmla="*/ 3779231 w 3969993"/>
              <a:gd name="connsiteY9" fmla="*/ 2248197 h 2529944"/>
              <a:gd name="connsiteX10" fmla="*/ 3826970 w 3969993"/>
              <a:gd name="connsiteY10" fmla="*/ 2474388 h 2529944"/>
              <a:gd name="connsiteX11" fmla="*/ 3779228 w 3969993"/>
              <a:gd name="connsiteY11" fmla="*/ 2519625 h 2529944"/>
              <a:gd name="connsiteX12" fmla="*/ 3588272 w 3969993"/>
              <a:gd name="connsiteY12" fmla="*/ 2451768 h 2529944"/>
              <a:gd name="connsiteX13" fmla="*/ 3687423 w 3969993"/>
              <a:gd name="connsiteY13" fmla="*/ 2233119 h 2529944"/>
              <a:gd name="connsiteX14" fmla="*/ 3639683 w 3969993"/>
              <a:gd name="connsiteY14" fmla="*/ 2010700 h 2529944"/>
              <a:gd name="connsiteX15" fmla="*/ 3498893 w 3969993"/>
              <a:gd name="connsiteY15" fmla="*/ 1692711 h 2529944"/>
              <a:gd name="connsiteX16" fmla="*/ 3320732 w 3969993"/>
              <a:gd name="connsiteY16" fmla="*/ 1805468 h 2529944"/>
              <a:gd name="connsiteX17" fmla="*/ 3356919 w 3969993"/>
              <a:gd name="connsiteY17" fmla="*/ 2082325 h 2529944"/>
              <a:gd name="connsiteX18" fmla="*/ 3292007 w 3969993"/>
              <a:gd name="connsiteY18" fmla="*/ 2197603 h 2529944"/>
              <a:gd name="connsiteX19" fmla="*/ 3166387 w 3969993"/>
              <a:gd name="connsiteY19" fmla="*/ 2236349 h 2529944"/>
              <a:gd name="connsiteX20" fmla="*/ 3206354 w 3969993"/>
              <a:gd name="connsiteY20" fmla="*/ 2346214 h 2529944"/>
              <a:gd name="connsiteX21" fmla="*/ 3327540 w 3969993"/>
              <a:gd name="connsiteY21" fmla="*/ 2451768 h 2529944"/>
              <a:gd name="connsiteX22" fmla="*/ 3353127 w 3969993"/>
              <a:gd name="connsiteY22" fmla="*/ 2526659 h 2529944"/>
              <a:gd name="connsiteX23" fmla="*/ 1410849 w 3969993"/>
              <a:gd name="connsiteY23" fmla="*/ 2515969 h 2529944"/>
              <a:gd name="connsiteX24" fmla="*/ 1383434 w 3969993"/>
              <a:gd name="connsiteY24" fmla="*/ 2280999 h 2529944"/>
              <a:gd name="connsiteX25" fmla="*/ 1225091 w 3969993"/>
              <a:gd name="connsiteY25" fmla="*/ 2194567 h 2529944"/>
              <a:gd name="connsiteX26" fmla="*/ 1154000 w 3969993"/>
              <a:gd name="connsiteY26" fmla="*/ 2514551 h 2529944"/>
              <a:gd name="connsiteX27" fmla="*/ 768310 w 3969993"/>
              <a:gd name="connsiteY27" fmla="*/ 2517067 h 2529944"/>
              <a:gd name="connsiteX28" fmla="*/ 745921 w 3969993"/>
              <a:gd name="connsiteY28" fmla="*/ 2398991 h 2529944"/>
              <a:gd name="connsiteX29" fmla="*/ 883850 w 3969993"/>
              <a:gd name="connsiteY29" fmla="*/ 2188739 h 2529944"/>
              <a:gd name="connsiteX30" fmla="*/ 778818 w 3969993"/>
              <a:gd name="connsiteY30" fmla="*/ 2165703 h 2529944"/>
              <a:gd name="connsiteX31" fmla="*/ 646769 w 3969993"/>
              <a:gd name="connsiteY31" fmla="*/ 2067246 h 2529944"/>
              <a:gd name="connsiteX32" fmla="*/ 648832 w 3969993"/>
              <a:gd name="connsiteY32" fmla="*/ 1777647 h 2529944"/>
              <a:gd name="connsiteX33" fmla="*/ 452137 w 3969993"/>
              <a:gd name="connsiteY33" fmla="*/ 2074785 h 2529944"/>
              <a:gd name="connsiteX34" fmla="*/ 371346 w 3969993"/>
              <a:gd name="connsiteY34" fmla="*/ 2342443 h 2529944"/>
              <a:gd name="connsiteX35" fmla="*/ 445 w 3969993"/>
              <a:gd name="connsiteY35" fmla="*/ 2353755 h 2529944"/>
              <a:gd name="connsiteX36" fmla="*/ 257506 w 3969993"/>
              <a:gd name="connsiteY36" fmla="*/ 2022010 h 2529944"/>
              <a:gd name="connsiteX37" fmla="*/ 363048 w 3969993"/>
              <a:gd name="connsiteY37" fmla="*/ 1739335 h 2529944"/>
              <a:gd name="connsiteX38" fmla="*/ 343851 w 3969993"/>
              <a:gd name="connsiteY38" fmla="*/ 1165134 h 2529944"/>
              <a:gd name="connsiteX39" fmla="*/ 311308 w 3969993"/>
              <a:gd name="connsiteY39" fmla="*/ 326511 h 2529944"/>
              <a:gd name="connsiteX40" fmla="*/ 1458844 w 3969993"/>
              <a:gd name="connsiteY40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341969 w 3969993"/>
              <a:gd name="connsiteY2" fmla="*/ 216261 h 2529944"/>
              <a:gd name="connsiteX3" fmla="*/ 268522 w 3969993"/>
              <a:gd name="connsiteY3" fmla="*/ 216259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11308 w 3969993"/>
              <a:gd name="connsiteY40" fmla="*/ 326511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297901 w 3969993"/>
              <a:gd name="connsiteY2" fmla="*/ 291656 h 2529944"/>
              <a:gd name="connsiteX3" fmla="*/ 268522 w 3969993"/>
              <a:gd name="connsiteY3" fmla="*/ 216259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11308 w 3969993"/>
              <a:gd name="connsiteY40" fmla="*/ 326511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297901 w 3969993"/>
              <a:gd name="connsiteY2" fmla="*/ 291656 h 2529944"/>
              <a:gd name="connsiteX3" fmla="*/ 268522 w 3969993"/>
              <a:gd name="connsiteY3" fmla="*/ 216259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11308 w 3969993"/>
              <a:gd name="connsiteY40" fmla="*/ 326511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297901 w 3969993"/>
              <a:gd name="connsiteY2" fmla="*/ 291656 h 2529944"/>
              <a:gd name="connsiteX3" fmla="*/ 268522 w 3969993"/>
              <a:gd name="connsiteY3" fmla="*/ 216259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11308 w 3969993"/>
              <a:gd name="connsiteY40" fmla="*/ 326511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349313 w 3969993"/>
              <a:gd name="connsiteY2" fmla="*/ 287887 h 2529944"/>
              <a:gd name="connsiteX3" fmla="*/ 268522 w 3969993"/>
              <a:gd name="connsiteY3" fmla="*/ 216259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11308 w 3969993"/>
              <a:gd name="connsiteY40" fmla="*/ 326511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349313 w 3969993"/>
              <a:gd name="connsiteY2" fmla="*/ 287887 h 2529944"/>
              <a:gd name="connsiteX3" fmla="*/ 268522 w 3969993"/>
              <a:gd name="connsiteY3" fmla="*/ 216259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11308 w 3969993"/>
              <a:gd name="connsiteY40" fmla="*/ 326511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349313 w 3969993"/>
              <a:gd name="connsiteY2" fmla="*/ 287887 h 2529944"/>
              <a:gd name="connsiteX3" fmla="*/ 268522 w 3969993"/>
              <a:gd name="connsiteY3" fmla="*/ 216259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11308 w 3969993"/>
              <a:gd name="connsiteY40" fmla="*/ 326511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378691 w 3969993"/>
              <a:gd name="connsiteY2" fmla="*/ 250188 h 2529944"/>
              <a:gd name="connsiteX3" fmla="*/ 268522 w 3969993"/>
              <a:gd name="connsiteY3" fmla="*/ 216259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11308 w 3969993"/>
              <a:gd name="connsiteY40" fmla="*/ 326511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378691 w 3969993"/>
              <a:gd name="connsiteY2" fmla="*/ 250188 h 2529944"/>
              <a:gd name="connsiteX3" fmla="*/ 268522 w 3969993"/>
              <a:gd name="connsiteY3" fmla="*/ 216259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11308 w 3969993"/>
              <a:gd name="connsiteY40" fmla="*/ 326511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334624 w 3969993"/>
              <a:gd name="connsiteY2" fmla="*/ 220029 h 2529944"/>
              <a:gd name="connsiteX3" fmla="*/ 268522 w 3969993"/>
              <a:gd name="connsiteY3" fmla="*/ 216259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11308 w 3969993"/>
              <a:gd name="connsiteY40" fmla="*/ 326511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334624 w 3969993"/>
              <a:gd name="connsiteY2" fmla="*/ 220029 h 2529944"/>
              <a:gd name="connsiteX3" fmla="*/ 268522 w 3969993"/>
              <a:gd name="connsiteY3" fmla="*/ 216259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11308 w 3969993"/>
              <a:gd name="connsiteY40" fmla="*/ 326511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334624 w 3969993"/>
              <a:gd name="connsiteY2" fmla="*/ 220029 h 2529944"/>
              <a:gd name="connsiteX3" fmla="*/ 264850 w 3969993"/>
              <a:gd name="connsiteY3" fmla="*/ 302966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11308 w 3969993"/>
              <a:gd name="connsiteY40" fmla="*/ 326511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334624 w 3969993"/>
              <a:gd name="connsiteY2" fmla="*/ 220029 h 2529944"/>
              <a:gd name="connsiteX3" fmla="*/ 264850 w 3969993"/>
              <a:gd name="connsiteY3" fmla="*/ 302966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37014 w 3969993"/>
              <a:gd name="connsiteY40" fmla="*/ 356669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334624 w 3969993"/>
              <a:gd name="connsiteY2" fmla="*/ 220029 h 2529944"/>
              <a:gd name="connsiteX3" fmla="*/ 264850 w 3969993"/>
              <a:gd name="connsiteY3" fmla="*/ 302966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37014 w 3969993"/>
              <a:gd name="connsiteY40" fmla="*/ 356669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334624 w 3969993"/>
              <a:gd name="connsiteY2" fmla="*/ 220029 h 2529944"/>
              <a:gd name="connsiteX3" fmla="*/ 264850 w 3969993"/>
              <a:gd name="connsiteY3" fmla="*/ 302966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37014 w 3969993"/>
              <a:gd name="connsiteY40" fmla="*/ 356669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334624 w 3969993"/>
              <a:gd name="connsiteY2" fmla="*/ 220029 h 2529944"/>
              <a:gd name="connsiteX3" fmla="*/ 206094 w 3969993"/>
              <a:gd name="connsiteY3" fmla="*/ 302966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37014 w 3969993"/>
              <a:gd name="connsiteY40" fmla="*/ 356669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334624 w 3969993"/>
              <a:gd name="connsiteY2" fmla="*/ 220029 h 2529944"/>
              <a:gd name="connsiteX3" fmla="*/ 206094 w 3969993"/>
              <a:gd name="connsiteY3" fmla="*/ 302966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37014 w 3969993"/>
              <a:gd name="connsiteY40" fmla="*/ 356669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334624 w 3969993"/>
              <a:gd name="connsiteY2" fmla="*/ 220029 h 2529944"/>
              <a:gd name="connsiteX3" fmla="*/ 206094 w 3969993"/>
              <a:gd name="connsiteY3" fmla="*/ 302966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37014 w 3969993"/>
              <a:gd name="connsiteY40" fmla="*/ 356669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334624 w 3969993"/>
              <a:gd name="connsiteY2" fmla="*/ 220029 h 2529944"/>
              <a:gd name="connsiteX3" fmla="*/ 206094 w 3969993"/>
              <a:gd name="connsiteY3" fmla="*/ 302966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22325 w 3969993"/>
              <a:gd name="connsiteY40" fmla="*/ 311432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334624 w 3969993"/>
              <a:gd name="connsiteY2" fmla="*/ 220029 h 2529944"/>
              <a:gd name="connsiteX3" fmla="*/ 206094 w 3969993"/>
              <a:gd name="connsiteY3" fmla="*/ 302966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22325 w 3969993"/>
              <a:gd name="connsiteY40" fmla="*/ 311432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334624 w 3969993"/>
              <a:gd name="connsiteY2" fmla="*/ 220029 h 2529944"/>
              <a:gd name="connsiteX3" fmla="*/ 220783 w 3969993"/>
              <a:gd name="connsiteY3" fmla="*/ 299196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22325 w 3969993"/>
              <a:gd name="connsiteY40" fmla="*/ 311432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334624 w 3969993"/>
              <a:gd name="connsiteY2" fmla="*/ 220029 h 2529944"/>
              <a:gd name="connsiteX3" fmla="*/ 220783 w 3969993"/>
              <a:gd name="connsiteY3" fmla="*/ 299196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22325 w 3969993"/>
              <a:gd name="connsiteY40" fmla="*/ 311432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334624 w 3969993"/>
              <a:gd name="connsiteY2" fmla="*/ 220029 h 2529944"/>
              <a:gd name="connsiteX3" fmla="*/ 220783 w 3969993"/>
              <a:gd name="connsiteY3" fmla="*/ 299196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3053963 w 3969993"/>
              <a:gd name="connsiteY7" fmla="*/ 303363 h 2529944"/>
              <a:gd name="connsiteX8" fmla="*/ 3904045 w 3969993"/>
              <a:gd name="connsiteY8" fmla="*/ 325213 h 2529944"/>
              <a:gd name="connsiteX9" fmla="*/ 3918733 w 3969993"/>
              <a:gd name="connsiteY9" fmla="*/ 1925165 h 2529944"/>
              <a:gd name="connsiteX10" fmla="*/ 3779231 w 3969993"/>
              <a:gd name="connsiteY10" fmla="*/ 2248197 h 2529944"/>
              <a:gd name="connsiteX11" fmla="*/ 3826970 w 3969993"/>
              <a:gd name="connsiteY11" fmla="*/ 2474388 h 2529944"/>
              <a:gd name="connsiteX12" fmla="*/ 3779228 w 3969993"/>
              <a:gd name="connsiteY12" fmla="*/ 2519625 h 2529944"/>
              <a:gd name="connsiteX13" fmla="*/ 3588272 w 3969993"/>
              <a:gd name="connsiteY13" fmla="*/ 2451768 h 2529944"/>
              <a:gd name="connsiteX14" fmla="*/ 3687423 w 3969993"/>
              <a:gd name="connsiteY14" fmla="*/ 2233119 h 2529944"/>
              <a:gd name="connsiteX15" fmla="*/ 3639683 w 3969993"/>
              <a:gd name="connsiteY15" fmla="*/ 2010700 h 2529944"/>
              <a:gd name="connsiteX16" fmla="*/ 3498893 w 3969993"/>
              <a:gd name="connsiteY16" fmla="*/ 1692711 h 2529944"/>
              <a:gd name="connsiteX17" fmla="*/ 3320732 w 3969993"/>
              <a:gd name="connsiteY17" fmla="*/ 1805468 h 2529944"/>
              <a:gd name="connsiteX18" fmla="*/ 3356919 w 3969993"/>
              <a:gd name="connsiteY18" fmla="*/ 2082325 h 2529944"/>
              <a:gd name="connsiteX19" fmla="*/ 3292007 w 3969993"/>
              <a:gd name="connsiteY19" fmla="*/ 2197603 h 2529944"/>
              <a:gd name="connsiteX20" fmla="*/ 3166387 w 3969993"/>
              <a:gd name="connsiteY20" fmla="*/ 2236349 h 2529944"/>
              <a:gd name="connsiteX21" fmla="*/ 3206354 w 3969993"/>
              <a:gd name="connsiteY21" fmla="*/ 2346214 h 2529944"/>
              <a:gd name="connsiteX22" fmla="*/ 3327540 w 3969993"/>
              <a:gd name="connsiteY22" fmla="*/ 2451768 h 2529944"/>
              <a:gd name="connsiteX23" fmla="*/ 3353127 w 3969993"/>
              <a:gd name="connsiteY23" fmla="*/ 2526659 h 2529944"/>
              <a:gd name="connsiteX24" fmla="*/ 1410849 w 3969993"/>
              <a:gd name="connsiteY24" fmla="*/ 2515969 h 2529944"/>
              <a:gd name="connsiteX25" fmla="*/ 1383434 w 3969993"/>
              <a:gd name="connsiteY25" fmla="*/ 2280999 h 2529944"/>
              <a:gd name="connsiteX26" fmla="*/ 1225091 w 3969993"/>
              <a:gd name="connsiteY26" fmla="*/ 2194567 h 2529944"/>
              <a:gd name="connsiteX27" fmla="*/ 1154000 w 3969993"/>
              <a:gd name="connsiteY27" fmla="*/ 2514551 h 2529944"/>
              <a:gd name="connsiteX28" fmla="*/ 768310 w 3969993"/>
              <a:gd name="connsiteY28" fmla="*/ 2517067 h 2529944"/>
              <a:gd name="connsiteX29" fmla="*/ 745921 w 3969993"/>
              <a:gd name="connsiteY29" fmla="*/ 2398991 h 2529944"/>
              <a:gd name="connsiteX30" fmla="*/ 883850 w 3969993"/>
              <a:gd name="connsiteY30" fmla="*/ 2188739 h 2529944"/>
              <a:gd name="connsiteX31" fmla="*/ 778818 w 3969993"/>
              <a:gd name="connsiteY31" fmla="*/ 2165703 h 2529944"/>
              <a:gd name="connsiteX32" fmla="*/ 646769 w 3969993"/>
              <a:gd name="connsiteY32" fmla="*/ 2067246 h 2529944"/>
              <a:gd name="connsiteX33" fmla="*/ 648832 w 3969993"/>
              <a:gd name="connsiteY33" fmla="*/ 1777647 h 2529944"/>
              <a:gd name="connsiteX34" fmla="*/ 452137 w 3969993"/>
              <a:gd name="connsiteY34" fmla="*/ 2074785 h 2529944"/>
              <a:gd name="connsiteX35" fmla="*/ 371346 w 3969993"/>
              <a:gd name="connsiteY35" fmla="*/ 2342443 h 2529944"/>
              <a:gd name="connsiteX36" fmla="*/ 445 w 3969993"/>
              <a:gd name="connsiteY36" fmla="*/ 2353755 h 2529944"/>
              <a:gd name="connsiteX37" fmla="*/ 257506 w 3969993"/>
              <a:gd name="connsiteY37" fmla="*/ 2022010 h 2529944"/>
              <a:gd name="connsiteX38" fmla="*/ 363048 w 3969993"/>
              <a:gd name="connsiteY38" fmla="*/ 1739335 h 2529944"/>
              <a:gd name="connsiteX39" fmla="*/ 343851 w 3969993"/>
              <a:gd name="connsiteY39" fmla="*/ 1165134 h 2529944"/>
              <a:gd name="connsiteX40" fmla="*/ 322325 w 3969993"/>
              <a:gd name="connsiteY40" fmla="*/ 311432 h 2529944"/>
              <a:gd name="connsiteX41" fmla="*/ 1458844 w 3969993"/>
              <a:gd name="connsiteY41" fmla="*/ 314047 h 2529944"/>
              <a:gd name="connsiteX0" fmla="*/ 1458844 w 3969993"/>
              <a:gd name="connsiteY0" fmla="*/ 314047 h 2529944"/>
              <a:gd name="connsiteX1" fmla="*/ 1454671 w 3969993"/>
              <a:gd name="connsiteY1" fmla="*/ 231339 h 2529944"/>
              <a:gd name="connsiteX2" fmla="*/ 334624 w 3969993"/>
              <a:gd name="connsiteY2" fmla="*/ 220029 h 2529944"/>
              <a:gd name="connsiteX3" fmla="*/ 220783 w 3969993"/>
              <a:gd name="connsiteY3" fmla="*/ 299196 h 2529944"/>
              <a:gd name="connsiteX4" fmla="*/ 217111 w 3969993"/>
              <a:gd name="connsiteY4" fmla="*/ 12688 h 2529944"/>
              <a:gd name="connsiteX5" fmla="*/ 1452262 w 3969993"/>
              <a:gd name="connsiteY5" fmla="*/ 0 h 2529944"/>
              <a:gd name="connsiteX6" fmla="*/ 2962920 w 3969993"/>
              <a:gd name="connsiteY6" fmla="*/ 9052 h 2529944"/>
              <a:gd name="connsiteX7" fmla="*/ 2975000 w 3969993"/>
              <a:gd name="connsiteY7" fmla="*/ 110705 h 2529944"/>
              <a:gd name="connsiteX8" fmla="*/ 3053963 w 3969993"/>
              <a:gd name="connsiteY8" fmla="*/ 303363 h 2529944"/>
              <a:gd name="connsiteX9" fmla="*/ 3904045 w 3969993"/>
              <a:gd name="connsiteY9" fmla="*/ 325213 h 2529944"/>
              <a:gd name="connsiteX10" fmla="*/ 3918733 w 3969993"/>
              <a:gd name="connsiteY10" fmla="*/ 1925165 h 2529944"/>
              <a:gd name="connsiteX11" fmla="*/ 3779231 w 3969993"/>
              <a:gd name="connsiteY11" fmla="*/ 2248197 h 2529944"/>
              <a:gd name="connsiteX12" fmla="*/ 3826970 w 3969993"/>
              <a:gd name="connsiteY12" fmla="*/ 2474388 h 2529944"/>
              <a:gd name="connsiteX13" fmla="*/ 3779228 w 3969993"/>
              <a:gd name="connsiteY13" fmla="*/ 2519625 h 2529944"/>
              <a:gd name="connsiteX14" fmla="*/ 3588272 w 3969993"/>
              <a:gd name="connsiteY14" fmla="*/ 2451768 h 2529944"/>
              <a:gd name="connsiteX15" fmla="*/ 3687423 w 3969993"/>
              <a:gd name="connsiteY15" fmla="*/ 2233119 h 2529944"/>
              <a:gd name="connsiteX16" fmla="*/ 3639683 w 3969993"/>
              <a:gd name="connsiteY16" fmla="*/ 2010700 h 2529944"/>
              <a:gd name="connsiteX17" fmla="*/ 3498893 w 3969993"/>
              <a:gd name="connsiteY17" fmla="*/ 1692711 h 2529944"/>
              <a:gd name="connsiteX18" fmla="*/ 3320732 w 3969993"/>
              <a:gd name="connsiteY18" fmla="*/ 1805468 h 2529944"/>
              <a:gd name="connsiteX19" fmla="*/ 3356919 w 3969993"/>
              <a:gd name="connsiteY19" fmla="*/ 2082325 h 2529944"/>
              <a:gd name="connsiteX20" fmla="*/ 3292007 w 3969993"/>
              <a:gd name="connsiteY20" fmla="*/ 2197603 h 2529944"/>
              <a:gd name="connsiteX21" fmla="*/ 3166387 w 3969993"/>
              <a:gd name="connsiteY21" fmla="*/ 2236349 h 2529944"/>
              <a:gd name="connsiteX22" fmla="*/ 3206354 w 3969993"/>
              <a:gd name="connsiteY22" fmla="*/ 2346214 h 2529944"/>
              <a:gd name="connsiteX23" fmla="*/ 3327540 w 3969993"/>
              <a:gd name="connsiteY23" fmla="*/ 2451768 h 2529944"/>
              <a:gd name="connsiteX24" fmla="*/ 3353127 w 3969993"/>
              <a:gd name="connsiteY24" fmla="*/ 2526659 h 2529944"/>
              <a:gd name="connsiteX25" fmla="*/ 1410849 w 3969993"/>
              <a:gd name="connsiteY25" fmla="*/ 2515969 h 2529944"/>
              <a:gd name="connsiteX26" fmla="*/ 1383434 w 3969993"/>
              <a:gd name="connsiteY26" fmla="*/ 2280999 h 2529944"/>
              <a:gd name="connsiteX27" fmla="*/ 1225091 w 3969993"/>
              <a:gd name="connsiteY27" fmla="*/ 2194567 h 2529944"/>
              <a:gd name="connsiteX28" fmla="*/ 1154000 w 3969993"/>
              <a:gd name="connsiteY28" fmla="*/ 2514551 h 2529944"/>
              <a:gd name="connsiteX29" fmla="*/ 768310 w 3969993"/>
              <a:gd name="connsiteY29" fmla="*/ 2517067 h 2529944"/>
              <a:gd name="connsiteX30" fmla="*/ 745921 w 3969993"/>
              <a:gd name="connsiteY30" fmla="*/ 2398991 h 2529944"/>
              <a:gd name="connsiteX31" fmla="*/ 883850 w 3969993"/>
              <a:gd name="connsiteY31" fmla="*/ 2188739 h 2529944"/>
              <a:gd name="connsiteX32" fmla="*/ 778818 w 3969993"/>
              <a:gd name="connsiteY32" fmla="*/ 2165703 h 2529944"/>
              <a:gd name="connsiteX33" fmla="*/ 646769 w 3969993"/>
              <a:gd name="connsiteY33" fmla="*/ 2067246 h 2529944"/>
              <a:gd name="connsiteX34" fmla="*/ 648832 w 3969993"/>
              <a:gd name="connsiteY34" fmla="*/ 1777647 h 2529944"/>
              <a:gd name="connsiteX35" fmla="*/ 452137 w 3969993"/>
              <a:gd name="connsiteY35" fmla="*/ 2074785 h 2529944"/>
              <a:gd name="connsiteX36" fmla="*/ 371346 w 3969993"/>
              <a:gd name="connsiteY36" fmla="*/ 2342443 h 2529944"/>
              <a:gd name="connsiteX37" fmla="*/ 445 w 3969993"/>
              <a:gd name="connsiteY37" fmla="*/ 2353755 h 2529944"/>
              <a:gd name="connsiteX38" fmla="*/ 257506 w 3969993"/>
              <a:gd name="connsiteY38" fmla="*/ 2022010 h 2529944"/>
              <a:gd name="connsiteX39" fmla="*/ 363048 w 3969993"/>
              <a:gd name="connsiteY39" fmla="*/ 1739335 h 2529944"/>
              <a:gd name="connsiteX40" fmla="*/ 343851 w 3969993"/>
              <a:gd name="connsiteY40" fmla="*/ 1165134 h 2529944"/>
              <a:gd name="connsiteX41" fmla="*/ 322325 w 3969993"/>
              <a:gd name="connsiteY41" fmla="*/ 311432 h 2529944"/>
              <a:gd name="connsiteX42" fmla="*/ 1458844 w 3969993"/>
              <a:gd name="connsiteY42" fmla="*/ 314047 h 2529944"/>
              <a:gd name="connsiteX0" fmla="*/ 1458844 w 4388965"/>
              <a:gd name="connsiteY0" fmla="*/ 314047 h 2529944"/>
              <a:gd name="connsiteX1" fmla="*/ 1454671 w 4388965"/>
              <a:gd name="connsiteY1" fmla="*/ 231339 h 2529944"/>
              <a:gd name="connsiteX2" fmla="*/ 334624 w 4388965"/>
              <a:gd name="connsiteY2" fmla="*/ 220029 h 2529944"/>
              <a:gd name="connsiteX3" fmla="*/ 220783 w 4388965"/>
              <a:gd name="connsiteY3" fmla="*/ 299196 h 2529944"/>
              <a:gd name="connsiteX4" fmla="*/ 217111 w 4388965"/>
              <a:gd name="connsiteY4" fmla="*/ 12688 h 2529944"/>
              <a:gd name="connsiteX5" fmla="*/ 1452262 w 4388965"/>
              <a:gd name="connsiteY5" fmla="*/ 0 h 2529944"/>
              <a:gd name="connsiteX6" fmla="*/ 2962920 w 4388965"/>
              <a:gd name="connsiteY6" fmla="*/ 9052 h 2529944"/>
              <a:gd name="connsiteX7" fmla="*/ 4388831 w 4388965"/>
              <a:gd name="connsiteY7" fmla="*/ 174793 h 2529944"/>
              <a:gd name="connsiteX8" fmla="*/ 3053963 w 4388965"/>
              <a:gd name="connsiteY8" fmla="*/ 303363 h 2529944"/>
              <a:gd name="connsiteX9" fmla="*/ 3904045 w 4388965"/>
              <a:gd name="connsiteY9" fmla="*/ 325213 h 2529944"/>
              <a:gd name="connsiteX10" fmla="*/ 3918733 w 4388965"/>
              <a:gd name="connsiteY10" fmla="*/ 1925165 h 2529944"/>
              <a:gd name="connsiteX11" fmla="*/ 3779231 w 4388965"/>
              <a:gd name="connsiteY11" fmla="*/ 2248197 h 2529944"/>
              <a:gd name="connsiteX12" fmla="*/ 3826970 w 4388965"/>
              <a:gd name="connsiteY12" fmla="*/ 2474388 h 2529944"/>
              <a:gd name="connsiteX13" fmla="*/ 3779228 w 4388965"/>
              <a:gd name="connsiteY13" fmla="*/ 2519625 h 2529944"/>
              <a:gd name="connsiteX14" fmla="*/ 3588272 w 4388965"/>
              <a:gd name="connsiteY14" fmla="*/ 2451768 h 2529944"/>
              <a:gd name="connsiteX15" fmla="*/ 3687423 w 4388965"/>
              <a:gd name="connsiteY15" fmla="*/ 2233119 h 2529944"/>
              <a:gd name="connsiteX16" fmla="*/ 3639683 w 4388965"/>
              <a:gd name="connsiteY16" fmla="*/ 2010700 h 2529944"/>
              <a:gd name="connsiteX17" fmla="*/ 3498893 w 4388965"/>
              <a:gd name="connsiteY17" fmla="*/ 1692711 h 2529944"/>
              <a:gd name="connsiteX18" fmla="*/ 3320732 w 4388965"/>
              <a:gd name="connsiteY18" fmla="*/ 1805468 h 2529944"/>
              <a:gd name="connsiteX19" fmla="*/ 3356919 w 4388965"/>
              <a:gd name="connsiteY19" fmla="*/ 2082325 h 2529944"/>
              <a:gd name="connsiteX20" fmla="*/ 3292007 w 4388965"/>
              <a:gd name="connsiteY20" fmla="*/ 2197603 h 2529944"/>
              <a:gd name="connsiteX21" fmla="*/ 3166387 w 4388965"/>
              <a:gd name="connsiteY21" fmla="*/ 2236349 h 2529944"/>
              <a:gd name="connsiteX22" fmla="*/ 3206354 w 4388965"/>
              <a:gd name="connsiteY22" fmla="*/ 2346214 h 2529944"/>
              <a:gd name="connsiteX23" fmla="*/ 3327540 w 4388965"/>
              <a:gd name="connsiteY23" fmla="*/ 2451768 h 2529944"/>
              <a:gd name="connsiteX24" fmla="*/ 3353127 w 4388965"/>
              <a:gd name="connsiteY24" fmla="*/ 2526659 h 2529944"/>
              <a:gd name="connsiteX25" fmla="*/ 1410849 w 4388965"/>
              <a:gd name="connsiteY25" fmla="*/ 2515969 h 2529944"/>
              <a:gd name="connsiteX26" fmla="*/ 1383434 w 4388965"/>
              <a:gd name="connsiteY26" fmla="*/ 2280999 h 2529944"/>
              <a:gd name="connsiteX27" fmla="*/ 1225091 w 4388965"/>
              <a:gd name="connsiteY27" fmla="*/ 2194567 h 2529944"/>
              <a:gd name="connsiteX28" fmla="*/ 1154000 w 4388965"/>
              <a:gd name="connsiteY28" fmla="*/ 2514551 h 2529944"/>
              <a:gd name="connsiteX29" fmla="*/ 768310 w 4388965"/>
              <a:gd name="connsiteY29" fmla="*/ 2517067 h 2529944"/>
              <a:gd name="connsiteX30" fmla="*/ 745921 w 4388965"/>
              <a:gd name="connsiteY30" fmla="*/ 2398991 h 2529944"/>
              <a:gd name="connsiteX31" fmla="*/ 883850 w 4388965"/>
              <a:gd name="connsiteY31" fmla="*/ 2188739 h 2529944"/>
              <a:gd name="connsiteX32" fmla="*/ 778818 w 4388965"/>
              <a:gd name="connsiteY32" fmla="*/ 2165703 h 2529944"/>
              <a:gd name="connsiteX33" fmla="*/ 646769 w 4388965"/>
              <a:gd name="connsiteY33" fmla="*/ 2067246 h 2529944"/>
              <a:gd name="connsiteX34" fmla="*/ 648832 w 4388965"/>
              <a:gd name="connsiteY34" fmla="*/ 1777647 h 2529944"/>
              <a:gd name="connsiteX35" fmla="*/ 452137 w 4388965"/>
              <a:gd name="connsiteY35" fmla="*/ 2074785 h 2529944"/>
              <a:gd name="connsiteX36" fmla="*/ 371346 w 4388965"/>
              <a:gd name="connsiteY36" fmla="*/ 2342443 h 2529944"/>
              <a:gd name="connsiteX37" fmla="*/ 445 w 4388965"/>
              <a:gd name="connsiteY37" fmla="*/ 2353755 h 2529944"/>
              <a:gd name="connsiteX38" fmla="*/ 257506 w 4388965"/>
              <a:gd name="connsiteY38" fmla="*/ 2022010 h 2529944"/>
              <a:gd name="connsiteX39" fmla="*/ 363048 w 4388965"/>
              <a:gd name="connsiteY39" fmla="*/ 1739335 h 2529944"/>
              <a:gd name="connsiteX40" fmla="*/ 343851 w 4388965"/>
              <a:gd name="connsiteY40" fmla="*/ 1165134 h 2529944"/>
              <a:gd name="connsiteX41" fmla="*/ 322325 w 4388965"/>
              <a:gd name="connsiteY41" fmla="*/ 311432 h 2529944"/>
              <a:gd name="connsiteX42" fmla="*/ 1458844 w 4388965"/>
              <a:gd name="connsiteY42" fmla="*/ 314047 h 2529944"/>
              <a:gd name="connsiteX0" fmla="*/ 1458844 w 4445817"/>
              <a:gd name="connsiteY0" fmla="*/ 314047 h 2529944"/>
              <a:gd name="connsiteX1" fmla="*/ 1454671 w 4445817"/>
              <a:gd name="connsiteY1" fmla="*/ 231339 h 2529944"/>
              <a:gd name="connsiteX2" fmla="*/ 334624 w 4445817"/>
              <a:gd name="connsiteY2" fmla="*/ 220029 h 2529944"/>
              <a:gd name="connsiteX3" fmla="*/ 220783 w 4445817"/>
              <a:gd name="connsiteY3" fmla="*/ 299196 h 2529944"/>
              <a:gd name="connsiteX4" fmla="*/ 217111 w 4445817"/>
              <a:gd name="connsiteY4" fmla="*/ 12688 h 2529944"/>
              <a:gd name="connsiteX5" fmla="*/ 1452262 w 4445817"/>
              <a:gd name="connsiteY5" fmla="*/ 0 h 2529944"/>
              <a:gd name="connsiteX6" fmla="*/ 4314323 w 4445817"/>
              <a:gd name="connsiteY6" fmla="*/ 16592 h 2529944"/>
              <a:gd name="connsiteX7" fmla="*/ 4388831 w 4445817"/>
              <a:gd name="connsiteY7" fmla="*/ 174793 h 2529944"/>
              <a:gd name="connsiteX8" fmla="*/ 3053963 w 4445817"/>
              <a:gd name="connsiteY8" fmla="*/ 303363 h 2529944"/>
              <a:gd name="connsiteX9" fmla="*/ 3904045 w 4445817"/>
              <a:gd name="connsiteY9" fmla="*/ 325213 h 2529944"/>
              <a:gd name="connsiteX10" fmla="*/ 3918733 w 4445817"/>
              <a:gd name="connsiteY10" fmla="*/ 1925165 h 2529944"/>
              <a:gd name="connsiteX11" fmla="*/ 3779231 w 4445817"/>
              <a:gd name="connsiteY11" fmla="*/ 2248197 h 2529944"/>
              <a:gd name="connsiteX12" fmla="*/ 3826970 w 4445817"/>
              <a:gd name="connsiteY12" fmla="*/ 2474388 h 2529944"/>
              <a:gd name="connsiteX13" fmla="*/ 3779228 w 4445817"/>
              <a:gd name="connsiteY13" fmla="*/ 2519625 h 2529944"/>
              <a:gd name="connsiteX14" fmla="*/ 3588272 w 4445817"/>
              <a:gd name="connsiteY14" fmla="*/ 2451768 h 2529944"/>
              <a:gd name="connsiteX15" fmla="*/ 3687423 w 4445817"/>
              <a:gd name="connsiteY15" fmla="*/ 2233119 h 2529944"/>
              <a:gd name="connsiteX16" fmla="*/ 3639683 w 4445817"/>
              <a:gd name="connsiteY16" fmla="*/ 2010700 h 2529944"/>
              <a:gd name="connsiteX17" fmla="*/ 3498893 w 4445817"/>
              <a:gd name="connsiteY17" fmla="*/ 1692711 h 2529944"/>
              <a:gd name="connsiteX18" fmla="*/ 3320732 w 4445817"/>
              <a:gd name="connsiteY18" fmla="*/ 1805468 h 2529944"/>
              <a:gd name="connsiteX19" fmla="*/ 3356919 w 4445817"/>
              <a:gd name="connsiteY19" fmla="*/ 2082325 h 2529944"/>
              <a:gd name="connsiteX20" fmla="*/ 3292007 w 4445817"/>
              <a:gd name="connsiteY20" fmla="*/ 2197603 h 2529944"/>
              <a:gd name="connsiteX21" fmla="*/ 3166387 w 4445817"/>
              <a:gd name="connsiteY21" fmla="*/ 2236349 h 2529944"/>
              <a:gd name="connsiteX22" fmla="*/ 3206354 w 4445817"/>
              <a:gd name="connsiteY22" fmla="*/ 2346214 h 2529944"/>
              <a:gd name="connsiteX23" fmla="*/ 3327540 w 4445817"/>
              <a:gd name="connsiteY23" fmla="*/ 2451768 h 2529944"/>
              <a:gd name="connsiteX24" fmla="*/ 3353127 w 4445817"/>
              <a:gd name="connsiteY24" fmla="*/ 2526659 h 2529944"/>
              <a:gd name="connsiteX25" fmla="*/ 1410849 w 4445817"/>
              <a:gd name="connsiteY25" fmla="*/ 2515969 h 2529944"/>
              <a:gd name="connsiteX26" fmla="*/ 1383434 w 4445817"/>
              <a:gd name="connsiteY26" fmla="*/ 2280999 h 2529944"/>
              <a:gd name="connsiteX27" fmla="*/ 1225091 w 4445817"/>
              <a:gd name="connsiteY27" fmla="*/ 2194567 h 2529944"/>
              <a:gd name="connsiteX28" fmla="*/ 1154000 w 4445817"/>
              <a:gd name="connsiteY28" fmla="*/ 2514551 h 2529944"/>
              <a:gd name="connsiteX29" fmla="*/ 768310 w 4445817"/>
              <a:gd name="connsiteY29" fmla="*/ 2517067 h 2529944"/>
              <a:gd name="connsiteX30" fmla="*/ 745921 w 4445817"/>
              <a:gd name="connsiteY30" fmla="*/ 2398991 h 2529944"/>
              <a:gd name="connsiteX31" fmla="*/ 883850 w 4445817"/>
              <a:gd name="connsiteY31" fmla="*/ 2188739 h 2529944"/>
              <a:gd name="connsiteX32" fmla="*/ 778818 w 4445817"/>
              <a:gd name="connsiteY32" fmla="*/ 2165703 h 2529944"/>
              <a:gd name="connsiteX33" fmla="*/ 646769 w 4445817"/>
              <a:gd name="connsiteY33" fmla="*/ 2067246 h 2529944"/>
              <a:gd name="connsiteX34" fmla="*/ 648832 w 4445817"/>
              <a:gd name="connsiteY34" fmla="*/ 1777647 h 2529944"/>
              <a:gd name="connsiteX35" fmla="*/ 452137 w 4445817"/>
              <a:gd name="connsiteY35" fmla="*/ 2074785 h 2529944"/>
              <a:gd name="connsiteX36" fmla="*/ 371346 w 4445817"/>
              <a:gd name="connsiteY36" fmla="*/ 2342443 h 2529944"/>
              <a:gd name="connsiteX37" fmla="*/ 445 w 4445817"/>
              <a:gd name="connsiteY37" fmla="*/ 2353755 h 2529944"/>
              <a:gd name="connsiteX38" fmla="*/ 257506 w 4445817"/>
              <a:gd name="connsiteY38" fmla="*/ 2022010 h 2529944"/>
              <a:gd name="connsiteX39" fmla="*/ 363048 w 4445817"/>
              <a:gd name="connsiteY39" fmla="*/ 1739335 h 2529944"/>
              <a:gd name="connsiteX40" fmla="*/ 343851 w 4445817"/>
              <a:gd name="connsiteY40" fmla="*/ 1165134 h 2529944"/>
              <a:gd name="connsiteX41" fmla="*/ 322325 w 4445817"/>
              <a:gd name="connsiteY41" fmla="*/ 311432 h 2529944"/>
              <a:gd name="connsiteX42" fmla="*/ 1458844 w 4445817"/>
              <a:gd name="connsiteY42" fmla="*/ 314047 h 2529944"/>
              <a:gd name="connsiteX0" fmla="*/ 1458844 w 4445817"/>
              <a:gd name="connsiteY0" fmla="*/ 314047 h 2529944"/>
              <a:gd name="connsiteX1" fmla="*/ 1454671 w 4445817"/>
              <a:gd name="connsiteY1" fmla="*/ 231339 h 2529944"/>
              <a:gd name="connsiteX2" fmla="*/ 334624 w 4445817"/>
              <a:gd name="connsiteY2" fmla="*/ 220029 h 2529944"/>
              <a:gd name="connsiteX3" fmla="*/ 220783 w 4445817"/>
              <a:gd name="connsiteY3" fmla="*/ 299196 h 2529944"/>
              <a:gd name="connsiteX4" fmla="*/ 217111 w 4445817"/>
              <a:gd name="connsiteY4" fmla="*/ 12688 h 2529944"/>
              <a:gd name="connsiteX5" fmla="*/ 1452262 w 4445817"/>
              <a:gd name="connsiteY5" fmla="*/ 0 h 2529944"/>
              <a:gd name="connsiteX6" fmla="*/ 4314323 w 4445817"/>
              <a:gd name="connsiteY6" fmla="*/ 16592 h 2529944"/>
              <a:gd name="connsiteX7" fmla="*/ 4388831 w 4445817"/>
              <a:gd name="connsiteY7" fmla="*/ 174793 h 2529944"/>
              <a:gd name="connsiteX8" fmla="*/ 4278663 w 4445817"/>
              <a:gd name="connsiteY8" fmla="*/ 208720 h 2529944"/>
              <a:gd name="connsiteX9" fmla="*/ 3053963 w 4445817"/>
              <a:gd name="connsiteY9" fmla="*/ 303363 h 2529944"/>
              <a:gd name="connsiteX10" fmla="*/ 3904045 w 4445817"/>
              <a:gd name="connsiteY10" fmla="*/ 325213 h 2529944"/>
              <a:gd name="connsiteX11" fmla="*/ 3918733 w 4445817"/>
              <a:gd name="connsiteY11" fmla="*/ 1925165 h 2529944"/>
              <a:gd name="connsiteX12" fmla="*/ 3779231 w 4445817"/>
              <a:gd name="connsiteY12" fmla="*/ 2248197 h 2529944"/>
              <a:gd name="connsiteX13" fmla="*/ 3826970 w 4445817"/>
              <a:gd name="connsiteY13" fmla="*/ 2474388 h 2529944"/>
              <a:gd name="connsiteX14" fmla="*/ 3779228 w 4445817"/>
              <a:gd name="connsiteY14" fmla="*/ 2519625 h 2529944"/>
              <a:gd name="connsiteX15" fmla="*/ 3588272 w 4445817"/>
              <a:gd name="connsiteY15" fmla="*/ 2451768 h 2529944"/>
              <a:gd name="connsiteX16" fmla="*/ 3687423 w 4445817"/>
              <a:gd name="connsiteY16" fmla="*/ 2233119 h 2529944"/>
              <a:gd name="connsiteX17" fmla="*/ 3639683 w 4445817"/>
              <a:gd name="connsiteY17" fmla="*/ 2010700 h 2529944"/>
              <a:gd name="connsiteX18" fmla="*/ 3498893 w 4445817"/>
              <a:gd name="connsiteY18" fmla="*/ 1692711 h 2529944"/>
              <a:gd name="connsiteX19" fmla="*/ 3320732 w 4445817"/>
              <a:gd name="connsiteY19" fmla="*/ 1805468 h 2529944"/>
              <a:gd name="connsiteX20" fmla="*/ 3356919 w 4445817"/>
              <a:gd name="connsiteY20" fmla="*/ 2082325 h 2529944"/>
              <a:gd name="connsiteX21" fmla="*/ 3292007 w 4445817"/>
              <a:gd name="connsiteY21" fmla="*/ 2197603 h 2529944"/>
              <a:gd name="connsiteX22" fmla="*/ 3166387 w 4445817"/>
              <a:gd name="connsiteY22" fmla="*/ 2236349 h 2529944"/>
              <a:gd name="connsiteX23" fmla="*/ 3206354 w 4445817"/>
              <a:gd name="connsiteY23" fmla="*/ 2346214 h 2529944"/>
              <a:gd name="connsiteX24" fmla="*/ 3327540 w 4445817"/>
              <a:gd name="connsiteY24" fmla="*/ 2451768 h 2529944"/>
              <a:gd name="connsiteX25" fmla="*/ 3353127 w 4445817"/>
              <a:gd name="connsiteY25" fmla="*/ 2526659 h 2529944"/>
              <a:gd name="connsiteX26" fmla="*/ 1410849 w 4445817"/>
              <a:gd name="connsiteY26" fmla="*/ 2515969 h 2529944"/>
              <a:gd name="connsiteX27" fmla="*/ 1383434 w 4445817"/>
              <a:gd name="connsiteY27" fmla="*/ 2280999 h 2529944"/>
              <a:gd name="connsiteX28" fmla="*/ 1225091 w 4445817"/>
              <a:gd name="connsiteY28" fmla="*/ 2194567 h 2529944"/>
              <a:gd name="connsiteX29" fmla="*/ 1154000 w 4445817"/>
              <a:gd name="connsiteY29" fmla="*/ 2514551 h 2529944"/>
              <a:gd name="connsiteX30" fmla="*/ 768310 w 4445817"/>
              <a:gd name="connsiteY30" fmla="*/ 2517067 h 2529944"/>
              <a:gd name="connsiteX31" fmla="*/ 745921 w 4445817"/>
              <a:gd name="connsiteY31" fmla="*/ 2398991 h 2529944"/>
              <a:gd name="connsiteX32" fmla="*/ 883850 w 4445817"/>
              <a:gd name="connsiteY32" fmla="*/ 2188739 h 2529944"/>
              <a:gd name="connsiteX33" fmla="*/ 778818 w 4445817"/>
              <a:gd name="connsiteY33" fmla="*/ 2165703 h 2529944"/>
              <a:gd name="connsiteX34" fmla="*/ 646769 w 4445817"/>
              <a:gd name="connsiteY34" fmla="*/ 2067246 h 2529944"/>
              <a:gd name="connsiteX35" fmla="*/ 648832 w 4445817"/>
              <a:gd name="connsiteY35" fmla="*/ 1777647 h 2529944"/>
              <a:gd name="connsiteX36" fmla="*/ 452137 w 4445817"/>
              <a:gd name="connsiteY36" fmla="*/ 2074785 h 2529944"/>
              <a:gd name="connsiteX37" fmla="*/ 371346 w 4445817"/>
              <a:gd name="connsiteY37" fmla="*/ 2342443 h 2529944"/>
              <a:gd name="connsiteX38" fmla="*/ 445 w 4445817"/>
              <a:gd name="connsiteY38" fmla="*/ 2353755 h 2529944"/>
              <a:gd name="connsiteX39" fmla="*/ 257506 w 4445817"/>
              <a:gd name="connsiteY39" fmla="*/ 2022010 h 2529944"/>
              <a:gd name="connsiteX40" fmla="*/ 363048 w 4445817"/>
              <a:gd name="connsiteY40" fmla="*/ 1739335 h 2529944"/>
              <a:gd name="connsiteX41" fmla="*/ 343851 w 4445817"/>
              <a:gd name="connsiteY41" fmla="*/ 1165134 h 2529944"/>
              <a:gd name="connsiteX42" fmla="*/ 322325 w 4445817"/>
              <a:gd name="connsiteY42" fmla="*/ 311432 h 2529944"/>
              <a:gd name="connsiteX43" fmla="*/ 1458844 w 4445817"/>
              <a:gd name="connsiteY43" fmla="*/ 314047 h 2529944"/>
              <a:gd name="connsiteX0" fmla="*/ 1458844 w 4445817"/>
              <a:gd name="connsiteY0" fmla="*/ 314047 h 2529944"/>
              <a:gd name="connsiteX1" fmla="*/ 1454671 w 4445817"/>
              <a:gd name="connsiteY1" fmla="*/ 231339 h 2529944"/>
              <a:gd name="connsiteX2" fmla="*/ 334624 w 4445817"/>
              <a:gd name="connsiteY2" fmla="*/ 220029 h 2529944"/>
              <a:gd name="connsiteX3" fmla="*/ 220783 w 4445817"/>
              <a:gd name="connsiteY3" fmla="*/ 299196 h 2529944"/>
              <a:gd name="connsiteX4" fmla="*/ 217111 w 4445817"/>
              <a:gd name="connsiteY4" fmla="*/ 12688 h 2529944"/>
              <a:gd name="connsiteX5" fmla="*/ 1452262 w 4445817"/>
              <a:gd name="connsiteY5" fmla="*/ 0 h 2529944"/>
              <a:gd name="connsiteX6" fmla="*/ 4314323 w 4445817"/>
              <a:gd name="connsiteY6" fmla="*/ 16592 h 2529944"/>
              <a:gd name="connsiteX7" fmla="*/ 4388831 w 4445817"/>
              <a:gd name="connsiteY7" fmla="*/ 174793 h 2529944"/>
              <a:gd name="connsiteX8" fmla="*/ 4278663 w 4445817"/>
              <a:gd name="connsiteY8" fmla="*/ 208720 h 2529944"/>
              <a:gd name="connsiteX9" fmla="*/ 3053963 w 4445817"/>
              <a:gd name="connsiteY9" fmla="*/ 303363 h 2529944"/>
              <a:gd name="connsiteX10" fmla="*/ 3904045 w 4445817"/>
              <a:gd name="connsiteY10" fmla="*/ 325213 h 2529944"/>
              <a:gd name="connsiteX11" fmla="*/ 3918733 w 4445817"/>
              <a:gd name="connsiteY11" fmla="*/ 1925165 h 2529944"/>
              <a:gd name="connsiteX12" fmla="*/ 3779231 w 4445817"/>
              <a:gd name="connsiteY12" fmla="*/ 2248197 h 2529944"/>
              <a:gd name="connsiteX13" fmla="*/ 3826970 w 4445817"/>
              <a:gd name="connsiteY13" fmla="*/ 2474388 h 2529944"/>
              <a:gd name="connsiteX14" fmla="*/ 3779228 w 4445817"/>
              <a:gd name="connsiteY14" fmla="*/ 2519625 h 2529944"/>
              <a:gd name="connsiteX15" fmla="*/ 3588272 w 4445817"/>
              <a:gd name="connsiteY15" fmla="*/ 2451768 h 2529944"/>
              <a:gd name="connsiteX16" fmla="*/ 3687423 w 4445817"/>
              <a:gd name="connsiteY16" fmla="*/ 2233119 h 2529944"/>
              <a:gd name="connsiteX17" fmla="*/ 3639683 w 4445817"/>
              <a:gd name="connsiteY17" fmla="*/ 2010700 h 2529944"/>
              <a:gd name="connsiteX18" fmla="*/ 3498893 w 4445817"/>
              <a:gd name="connsiteY18" fmla="*/ 1692711 h 2529944"/>
              <a:gd name="connsiteX19" fmla="*/ 3320732 w 4445817"/>
              <a:gd name="connsiteY19" fmla="*/ 1805468 h 2529944"/>
              <a:gd name="connsiteX20" fmla="*/ 3356919 w 4445817"/>
              <a:gd name="connsiteY20" fmla="*/ 2082325 h 2529944"/>
              <a:gd name="connsiteX21" fmla="*/ 3292007 w 4445817"/>
              <a:gd name="connsiteY21" fmla="*/ 2197603 h 2529944"/>
              <a:gd name="connsiteX22" fmla="*/ 3166387 w 4445817"/>
              <a:gd name="connsiteY22" fmla="*/ 2236349 h 2529944"/>
              <a:gd name="connsiteX23" fmla="*/ 3206354 w 4445817"/>
              <a:gd name="connsiteY23" fmla="*/ 2346214 h 2529944"/>
              <a:gd name="connsiteX24" fmla="*/ 3327540 w 4445817"/>
              <a:gd name="connsiteY24" fmla="*/ 2451768 h 2529944"/>
              <a:gd name="connsiteX25" fmla="*/ 3353127 w 4445817"/>
              <a:gd name="connsiteY25" fmla="*/ 2526659 h 2529944"/>
              <a:gd name="connsiteX26" fmla="*/ 1410849 w 4445817"/>
              <a:gd name="connsiteY26" fmla="*/ 2515969 h 2529944"/>
              <a:gd name="connsiteX27" fmla="*/ 1383434 w 4445817"/>
              <a:gd name="connsiteY27" fmla="*/ 2280999 h 2529944"/>
              <a:gd name="connsiteX28" fmla="*/ 1225091 w 4445817"/>
              <a:gd name="connsiteY28" fmla="*/ 2194567 h 2529944"/>
              <a:gd name="connsiteX29" fmla="*/ 1154000 w 4445817"/>
              <a:gd name="connsiteY29" fmla="*/ 2514551 h 2529944"/>
              <a:gd name="connsiteX30" fmla="*/ 768310 w 4445817"/>
              <a:gd name="connsiteY30" fmla="*/ 2517067 h 2529944"/>
              <a:gd name="connsiteX31" fmla="*/ 745921 w 4445817"/>
              <a:gd name="connsiteY31" fmla="*/ 2398991 h 2529944"/>
              <a:gd name="connsiteX32" fmla="*/ 883850 w 4445817"/>
              <a:gd name="connsiteY32" fmla="*/ 2188739 h 2529944"/>
              <a:gd name="connsiteX33" fmla="*/ 778818 w 4445817"/>
              <a:gd name="connsiteY33" fmla="*/ 2165703 h 2529944"/>
              <a:gd name="connsiteX34" fmla="*/ 646769 w 4445817"/>
              <a:gd name="connsiteY34" fmla="*/ 2067246 h 2529944"/>
              <a:gd name="connsiteX35" fmla="*/ 648832 w 4445817"/>
              <a:gd name="connsiteY35" fmla="*/ 1777647 h 2529944"/>
              <a:gd name="connsiteX36" fmla="*/ 452137 w 4445817"/>
              <a:gd name="connsiteY36" fmla="*/ 2074785 h 2529944"/>
              <a:gd name="connsiteX37" fmla="*/ 371346 w 4445817"/>
              <a:gd name="connsiteY37" fmla="*/ 2342443 h 2529944"/>
              <a:gd name="connsiteX38" fmla="*/ 445 w 4445817"/>
              <a:gd name="connsiteY38" fmla="*/ 2353755 h 2529944"/>
              <a:gd name="connsiteX39" fmla="*/ 257506 w 4445817"/>
              <a:gd name="connsiteY39" fmla="*/ 2022010 h 2529944"/>
              <a:gd name="connsiteX40" fmla="*/ 363048 w 4445817"/>
              <a:gd name="connsiteY40" fmla="*/ 1739335 h 2529944"/>
              <a:gd name="connsiteX41" fmla="*/ 343851 w 4445817"/>
              <a:gd name="connsiteY41" fmla="*/ 1165134 h 2529944"/>
              <a:gd name="connsiteX42" fmla="*/ 322325 w 4445817"/>
              <a:gd name="connsiteY42" fmla="*/ 311432 h 2529944"/>
              <a:gd name="connsiteX43" fmla="*/ 1458844 w 4445817"/>
              <a:gd name="connsiteY43" fmla="*/ 314047 h 2529944"/>
              <a:gd name="connsiteX0" fmla="*/ 1458844 w 4445817"/>
              <a:gd name="connsiteY0" fmla="*/ 314047 h 2529944"/>
              <a:gd name="connsiteX1" fmla="*/ 1454671 w 4445817"/>
              <a:gd name="connsiteY1" fmla="*/ 231339 h 2529944"/>
              <a:gd name="connsiteX2" fmla="*/ 334624 w 4445817"/>
              <a:gd name="connsiteY2" fmla="*/ 220029 h 2529944"/>
              <a:gd name="connsiteX3" fmla="*/ 220783 w 4445817"/>
              <a:gd name="connsiteY3" fmla="*/ 299196 h 2529944"/>
              <a:gd name="connsiteX4" fmla="*/ 217111 w 4445817"/>
              <a:gd name="connsiteY4" fmla="*/ 12688 h 2529944"/>
              <a:gd name="connsiteX5" fmla="*/ 1452262 w 4445817"/>
              <a:gd name="connsiteY5" fmla="*/ 0 h 2529944"/>
              <a:gd name="connsiteX6" fmla="*/ 4314323 w 4445817"/>
              <a:gd name="connsiteY6" fmla="*/ 16592 h 2529944"/>
              <a:gd name="connsiteX7" fmla="*/ 4388831 w 4445817"/>
              <a:gd name="connsiteY7" fmla="*/ 174793 h 2529944"/>
              <a:gd name="connsiteX8" fmla="*/ 3048446 w 4445817"/>
              <a:gd name="connsiteY8" fmla="*/ 220030 h 2529944"/>
              <a:gd name="connsiteX9" fmla="*/ 3053963 w 4445817"/>
              <a:gd name="connsiteY9" fmla="*/ 303363 h 2529944"/>
              <a:gd name="connsiteX10" fmla="*/ 3904045 w 4445817"/>
              <a:gd name="connsiteY10" fmla="*/ 325213 h 2529944"/>
              <a:gd name="connsiteX11" fmla="*/ 3918733 w 4445817"/>
              <a:gd name="connsiteY11" fmla="*/ 1925165 h 2529944"/>
              <a:gd name="connsiteX12" fmla="*/ 3779231 w 4445817"/>
              <a:gd name="connsiteY12" fmla="*/ 2248197 h 2529944"/>
              <a:gd name="connsiteX13" fmla="*/ 3826970 w 4445817"/>
              <a:gd name="connsiteY13" fmla="*/ 2474388 h 2529944"/>
              <a:gd name="connsiteX14" fmla="*/ 3779228 w 4445817"/>
              <a:gd name="connsiteY14" fmla="*/ 2519625 h 2529944"/>
              <a:gd name="connsiteX15" fmla="*/ 3588272 w 4445817"/>
              <a:gd name="connsiteY15" fmla="*/ 2451768 h 2529944"/>
              <a:gd name="connsiteX16" fmla="*/ 3687423 w 4445817"/>
              <a:gd name="connsiteY16" fmla="*/ 2233119 h 2529944"/>
              <a:gd name="connsiteX17" fmla="*/ 3639683 w 4445817"/>
              <a:gd name="connsiteY17" fmla="*/ 2010700 h 2529944"/>
              <a:gd name="connsiteX18" fmla="*/ 3498893 w 4445817"/>
              <a:gd name="connsiteY18" fmla="*/ 1692711 h 2529944"/>
              <a:gd name="connsiteX19" fmla="*/ 3320732 w 4445817"/>
              <a:gd name="connsiteY19" fmla="*/ 1805468 h 2529944"/>
              <a:gd name="connsiteX20" fmla="*/ 3356919 w 4445817"/>
              <a:gd name="connsiteY20" fmla="*/ 2082325 h 2529944"/>
              <a:gd name="connsiteX21" fmla="*/ 3292007 w 4445817"/>
              <a:gd name="connsiteY21" fmla="*/ 2197603 h 2529944"/>
              <a:gd name="connsiteX22" fmla="*/ 3166387 w 4445817"/>
              <a:gd name="connsiteY22" fmla="*/ 2236349 h 2529944"/>
              <a:gd name="connsiteX23" fmla="*/ 3206354 w 4445817"/>
              <a:gd name="connsiteY23" fmla="*/ 2346214 h 2529944"/>
              <a:gd name="connsiteX24" fmla="*/ 3327540 w 4445817"/>
              <a:gd name="connsiteY24" fmla="*/ 2451768 h 2529944"/>
              <a:gd name="connsiteX25" fmla="*/ 3353127 w 4445817"/>
              <a:gd name="connsiteY25" fmla="*/ 2526659 h 2529944"/>
              <a:gd name="connsiteX26" fmla="*/ 1410849 w 4445817"/>
              <a:gd name="connsiteY26" fmla="*/ 2515969 h 2529944"/>
              <a:gd name="connsiteX27" fmla="*/ 1383434 w 4445817"/>
              <a:gd name="connsiteY27" fmla="*/ 2280999 h 2529944"/>
              <a:gd name="connsiteX28" fmla="*/ 1225091 w 4445817"/>
              <a:gd name="connsiteY28" fmla="*/ 2194567 h 2529944"/>
              <a:gd name="connsiteX29" fmla="*/ 1154000 w 4445817"/>
              <a:gd name="connsiteY29" fmla="*/ 2514551 h 2529944"/>
              <a:gd name="connsiteX30" fmla="*/ 768310 w 4445817"/>
              <a:gd name="connsiteY30" fmla="*/ 2517067 h 2529944"/>
              <a:gd name="connsiteX31" fmla="*/ 745921 w 4445817"/>
              <a:gd name="connsiteY31" fmla="*/ 2398991 h 2529944"/>
              <a:gd name="connsiteX32" fmla="*/ 883850 w 4445817"/>
              <a:gd name="connsiteY32" fmla="*/ 2188739 h 2529944"/>
              <a:gd name="connsiteX33" fmla="*/ 778818 w 4445817"/>
              <a:gd name="connsiteY33" fmla="*/ 2165703 h 2529944"/>
              <a:gd name="connsiteX34" fmla="*/ 646769 w 4445817"/>
              <a:gd name="connsiteY34" fmla="*/ 2067246 h 2529944"/>
              <a:gd name="connsiteX35" fmla="*/ 648832 w 4445817"/>
              <a:gd name="connsiteY35" fmla="*/ 1777647 h 2529944"/>
              <a:gd name="connsiteX36" fmla="*/ 452137 w 4445817"/>
              <a:gd name="connsiteY36" fmla="*/ 2074785 h 2529944"/>
              <a:gd name="connsiteX37" fmla="*/ 371346 w 4445817"/>
              <a:gd name="connsiteY37" fmla="*/ 2342443 h 2529944"/>
              <a:gd name="connsiteX38" fmla="*/ 445 w 4445817"/>
              <a:gd name="connsiteY38" fmla="*/ 2353755 h 2529944"/>
              <a:gd name="connsiteX39" fmla="*/ 257506 w 4445817"/>
              <a:gd name="connsiteY39" fmla="*/ 2022010 h 2529944"/>
              <a:gd name="connsiteX40" fmla="*/ 363048 w 4445817"/>
              <a:gd name="connsiteY40" fmla="*/ 1739335 h 2529944"/>
              <a:gd name="connsiteX41" fmla="*/ 343851 w 4445817"/>
              <a:gd name="connsiteY41" fmla="*/ 1165134 h 2529944"/>
              <a:gd name="connsiteX42" fmla="*/ 322325 w 4445817"/>
              <a:gd name="connsiteY42" fmla="*/ 311432 h 2529944"/>
              <a:gd name="connsiteX43" fmla="*/ 1458844 w 4445817"/>
              <a:gd name="connsiteY43" fmla="*/ 314047 h 2529944"/>
              <a:gd name="connsiteX0" fmla="*/ 1458844 w 4445817"/>
              <a:gd name="connsiteY0" fmla="*/ 314047 h 2529944"/>
              <a:gd name="connsiteX1" fmla="*/ 1454671 w 4445817"/>
              <a:gd name="connsiteY1" fmla="*/ 231339 h 2529944"/>
              <a:gd name="connsiteX2" fmla="*/ 334624 w 4445817"/>
              <a:gd name="connsiteY2" fmla="*/ 220029 h 2529944"/>
              <a:gd name="connsiteX3" fmla="*/ 220783 w 4445817"/>
              <a:gd name="connsiteY3" fmla="*/ 299196 h 2529944"/>
              <a:gd name="connsiteX4" fmla="*/ 217111 w 4445817"/>
              <a:gd name="connsiteY4" fmla="*/ 12688 h 2529944"/>
              <a:gd name="connsiteX5" fmla="*/ 1452262 w 4445817"/>
              <a:gd name="connsiteY5" fmla="*/ 0 h 2529944"/>
              <a:gd name="connsiteX6" fmla="*/ 4314323 w 4445817"/>
              <a:gd name="connsiteY6" fmla="*/ 16592 h 2529944"/>
              <a:gd name="connsiteX7" fmla="*/ 4388831 w 4445817"/>
              <a:gd name="connsiteY7" fmla="*/ 174793 h 2529944"/>
              <a:gd name="connsiteX8" fmla="*/ 3048446 w 4445817"/>
              <a:gd name="connsiteY8" fmla="*/ 220030 h 2529944"/>
              <a:gd name="connsiteX9" fmla="*/ 3053963 w 4445817"/>
              <a:gd name="connsiteY9" fmla="*/ 303363 h 2529944"/>
              <a:gd name="connsiteX10" fmla="*/ 3904045 w 4445817"/>
              <a:gd name="connsiteY10" fmla="*/ 325213 h 2529944"/>
              <a:gd name="connsiteX11" fmla="*/ 3918733 w 4445817"/>
              <a:gd name="connsiteY11" fmla="*/ 1925165 h 2529944"/>
              <a:gd name="connsiteX12" fmla="*/ 3779231 w 4445817"/>
              <a:gd name="connsiteY12" fmla="*/ 2248197 h 2529944"/>
              <a:gd name="connsiteX13" fmla="*/ 3826970 w 4445817"/>
              <a:gd name="connsiteY13" fmla="*/ 2474388 h 2529944"/>
              <a:gd name="connsiteX14" fmla="*/ 3779228 w 4445817"/>
              <a:gd name="connsiteY14" fmla="*/ 2519625 h 2529944"/>
              <a:gd name="connsiteX15" fmla="*/ 3588272 w 4445817"/>
              <a:gd name="connsiteY15" fmla="*/ 2451768 h 2529944"/>
              <a:gd name="connsiteX16" fmla="*/ 3687423 w 4445817"/>
              <a:gd name="connsiteY16" fmla="*/ 2233119 h 2529944"/>
              <a:gd name="connsiteX17" fmla="*/ 3639683 w 4445817"/>
              <a:gd name="connsiteY17" fmla="*/ 2010700 h 2529944"/>
              <a:gd name="connsiteX18" fmla="*/ 3498893 w 4445817"/>
              <a:gd name="connsiteY18" fmla="*/ 1692711 h 2529944"/>
              <a:gd name="connsiteX19" fmla="*/ 3320732 w 4445817"/>
              <a:gd name="connsiteY19" fmla="*/ 1805468 h 2529944"/>
              <a:gd name="connsiteX20" fmla="*/ 3356919 w 4445817"/>
              <a:gd name="connsiteY20" fmla="*/ 2082325 h 2529944"/>
              <a:gd name="connsiteX21" fmla="*/ 3292007 w 4445817"/>
              <a:gd name="connsiteY21" fmla="*/ 2197603 h 2529944"/>
              <a:gd name="connsiteX22" fmla="*/ 3166387 w 4445817"/>
              <a:gd name="connsiteY22" fmla="*/ 2236349 h 2529944"/>
              <a:gd name="connsiteX23" fmla="*/ 3206354 w 4445817"/>
              <a:gd name="connsiteY23" fmla="*/ 2346214 h 2529944"/>
              <a:gd name="connsiteX24" fmla="*/ 3327540 w 4445817"/>
              <a:gd name="connsiteY24" fmla="*/ 2451768 h 2529944"/>
              <a:gd name="connsiteX25" fmla="*/ 3353127 w 4445817"/>
              <a:gd name="connsiteY25" fmla="*/ 2526659 h 2529944"/>
              <a:gd name="connsiteX26" fmla="*/ 1410849 w 4445817"/>
              <a:gd name="connsiteY26" fmla="*/ 2515969 h 2529944"/>
              <a:gd name="connsiteX27" fmla="*/ 1383434 w 4445817"/>
              <a:gd name="connsiteY27" fmla="*/ 2280999 h 2529944"/>
              <a:gd name="connsiteX28" fmla="*/ 1225091 w 4445817"/>
              <a:gd name="connsiteY28" fmla="*/ 2194567 h 2529944"/>
              <a:gd name="connsiteX29" fmla="*/ 1154000 w 4445817"/>
              <a:gd name="connsiteY29" fmla="*/ 2514551 h 2529944"/>
              <a:gd name="connsiteX30" fmla="*/ 768310 w 4445817"/>
              <a:gd name="connsiteY30" fmla="*/ 2517067 h 2529944"/>
              <a:gd name="connsiteX31" fmla="*/ 745921 w 4445817"/>
              <a:gd name="connsiteY31" fmla="*/ 2398991 h 2529944"/>
              <a:gd name="connsiteX32" fmla="*/ 883850 w 4445817"/>
              <a:gd name="connsiteY32" fmla="*/ 2188739 h 2529944"/>
              <a:gd name="connsiteX33" fmla="*/ 778818 w 4445817"/>
              <a:gd name="connsiteY33" fmla="*/ 2165703 h 2529944"/>
              <a:gd name="connsiteX34" fmla="*/ 646769 w 4445817"/>
              <a:gd name="connsiteY34" fmla="*/ 2067246 h 2529944"/>
              <a:gd name="connsiteX35" fmla="*/ 648832 w 4445817"/>
              <a:gd name="connsiteY35" fmla="*/ 1777647 h 2529944"/>
              <a:gd name="connsiteX36" fmla="*/ 452137 w 4445817"/>
              <a:gd name="connsiteY36" fmla="*/ 2074785 h 2529944"/>
              <a:gd name="connsiteX37" fmla="*/ 371346 w 4445817"/>
              <a:gd name="connsiteY37" fmla="*/ 2342443 h 2529944"/>
              <a:gd name="connsiteX38" fmla="*/ 445 w 4445817"/>
              <a:gd name="connsiteY38" fmla="*/ 2353755 h 2529944"/>
              <a:gd name="connsiteX39" fmla="*/ 257506 w 4445817"/>
              <a:gd name="connsiteY39" fmla="*/ 2022010 h 2529944"/>
              <a:gd name="connsiteX40" fmla="*/ 363048 w 4445817"/>
              <a:gd name="connsiteY40" fmla="*/ 1739335 h 2529944"/>
              <a:gd name="connsiteX41" fmla="*/ 343851 w 4445817"/>
              <a:gd name="connsiteY41" fmla="*/ 1165134 h 2529944"/>
              <a:gd name="connsiteX42" fmla="*/ 322325 w 4445817"/>
              <a:gd name="connsiteY42" fmla="*/ 311432 h 2529944"/>
              <a:gd name="connsiteX43" fmla="*/ 1458844 w 4445817"/>
              <a:gd name="connsiteY43" fmla="*/ 314047 h 2529944"/>
              <a:gd name="connsiteX0" fmla="*/ 1458844 w 4445817"/>
              <a:gd name="connsiteY0" fmla="*/ 314047 h 2529944"/>
              <a:gd name="connsiteX1" fmla="*/ 1454671 w 4445817"/>
              <a:gd name="connsiteY1" fmla="*/ 231339 h 2529944"/>
              <a:gd name="connsiteX2" fmla="*/ 334624 w 4445817"/>
              <a:gd name="connsiteY2" fmla="*/ 220029 h 2529944"/>
              <a:gd name="connsiteX3" fmla="*/ 220783 w 4445817"/>
              <a:gd name="connsiteY3" fmla="*/ 299196 h 2529944"/>
              <a:gd name="connsiteX4" fmla="*/ 217111 w 4445817"/>
              <a:gd name="connsiteY4" fmla="*/ 12688 h 2529944"/>
              <a:gd name="connsiteX5" fmla="*/ 1452262 w 4445817"/>
              <a:gd name="connsiteY5" fmla="*/ 0 h 2529944"/>
              <a:gd name="connsiteX6" fmla="*/ 4314323 w 4445817"/>
              <a:gd name="connsiteY6" fmla="*/ 16592 h 2529944"/>
              <a:gd name="connsiteX7" fmla="*/ 4388831 w 4445817"/>
              <a:gd name="connsiteY7" fmla="*/ 174793 h 2529944"/>
              <a:gd name="connsiteX8" fmla="*/ 2986017 w 4445817"/>
              <a:gd name="connsiteY8" fmla="*/ 212491 h 2529944"/>
              <a:gd name="connsiteX9" fmla="*/ 3053963 w 4445817"/>
              <a:gd name="connsiteY9" fmla="*/ 303363 h 2529944"/>
              <a:gd name="connsiteX10" fmla="*/ 3904045 w 4445817"/>
              <a:gd name="connsiteY10" fmla="*/ 325213 h 2529944"/>
              <a:gd name="connsiteX11" fmla="*/ 3918733 w 4445817"/>
              <a:gd name="connsiteY11" fmla="*/ 1925165 h 2529944"/>
              <a:gd name="connsiteX12" fmla="*/ 3779231 w 4445817"/>
              <a:gd name="connsiteY12" fmla="*/ 2248197 h 2529944"/>
              <a:gd name="connsiteX13" fmla="*/ 3826970 w 4445817"/>
              <a:gd name="connsiteY13" fmla="*/ 2474388 h 2529944"/>
              <a:gd name="connsiteX14" fmla="*/ 3779228 w 4445817"/>
              <a:gd name="connsiteY14" fmla="*/ 2519625 h 2529944"/>
              <a:gd name="connsiteX15" fmla="*/ 3588272 w 4445817"/>
              <a:gd name="connsiteY15" fmla="*/ 2451768 h 2529944"/>
              <a:gd name="connsiteX16" fmla="*/ 3687423 w 4445817"/>
              <a:gd name="connsiteY16" fmla="*/ 2233119 h 2529944"/>
              <a:gd name="connsiteX17" fmla="*/ 3639683 w 4445817"/>
              <a:gd name="connsiteY17" fmla="*/ 2010700 h 2529944"/>
              <a:gd name="connsiteX18" fmla="*/ 3498893 w 4445817"/>
              <a:gd name="connsiteY18" fmla="*/ 1692711 h 2529944"/>
              <a:gd name="connsiteX19" fmla="*/ 3320732 w 4445817"/>
              <a:gd name="connsiteY19" fmla="*/ 1805468 h 2529944"/>
              <a:gd name="connsiteX20" fmla="*/ 3356919 w 4445817"/>
              <a:gd name="connsiteY20" fmla="*/ 2082325 h 2529944"/>
              <a:gd name="connsiteX21" fmla="*/ 3292007 w 4445817"/>
              <a:gd name="connsiteY21" fmla="*/ 2197603 h 2529944"/>
              <a:gd name="connsiteX22" fmla="*/ 3166387 w 4445817"/>
              <a:gd name="connsiteY22" fmla="*/ 2236349 h 2529944"/>
              <a:gd name="connsiteX23" fmla="*/ 3206354 w 4445817"/>
              <a:gd name="connsiteY23" fmla="*/ 2346214 h 2529944"/>
              <a:gd name="connsiteX24" fmla="*/ 3327540 w 4445817"/>
              <a:gd name="connsiteY24" fmla="*/ 2451768 h 2529944"/>
              <a:gd name="connsiteX25" fmla="*/ 3353127 w 4445817"/>
              <a:gd name="connsiteY25" fmla="*/ 2526659 h 2529944"/>
              <a:gd name="connsiteX26" fmla="*/ 1410849 w 4445817"/>
              <a:gd name="connsiteY26" fmla="*/ 2515969 h 2529944"/>
              <a:gd name="connsiteX27" fmla="*/ 1383434 w 4445817"/>
              <a:gd name="connsiteY27" fmla="*/ 2280999 h 2529944"/>
              <a:gd name="connsiteX28" fmla="*/ 1225091 w 4445817"/>
              <a:gd name="connsiteY28" fmla="*/ 2194567 h 2529944"/>
              <a:gd name="connsiteX29" fmla="*/ 1154000 w 4445817"/>
              <a:gd name="connsiteY29" fmla="*/ 2514551 h 2529944"/>
              <a:gd name="connsiteX30" fmla="*/ 768310 w 4445817"/>
              <a:gd name="connsiteY30" fmla="*/ 2517067 h 2529944"/>
              <a:gd name="connsiteX31" fmla="*/ 745921 w 4445817"/>
              <a:gd name="connsiteY31" fmla="*/ 2398991 h 2529944"/>
              <a:gd name="connsiteX32" fmla="*/ 883850 w 4445817"/>
              <a:gd name="connsiteY32" fmla="*/ 2188739 h 2529944"/>
              <a:gd name="connsiteX33" fmla="*/ 778818 w 4445817"/>
              <a:gd name="connsiteY33" fmla="*/ 2165703 h 2529944"/>
              <a:gd name="connsiteX34" fmla="*/ 646769 w 4445817"/>
              <a:gd name="connsiteY34" fmla="*/ 2067246 h 2529944"/>
              <a:gd name="connsiteX35" fmla="*/ 648832 w 4445817"/>
              <a:gd name="connsiteY35" fmla="*/ 1777647 h 2529944"/>
              <a:gd name="connsiteX36" fmla="*/ 452137 w 4445817"/>
              <a:gd name="connsiteY36" fmla="*/ 2074785 h 2529944"/>
              <a:gd name="connsiteX37" fmla="*/ 371346 w 4445817"/>
              <a:gd name="connsiteY37" fmla="*/ 2342443 h 2529944"/>
              <a:gd name="connsiteX38" fmla="*/ 445 w 4445817"/>
              <a:gd name="connsiteY38" fmla="*/ 2353755 h 2529944"/>
              <a:gd name="connsiteX39" fmla="*/ 257506 w 4445817"/>
              <a:gd name="connsiteY39" fmla="*/ 2022010 h 2529944"/>
              <a:gd name="connsiteX40" fmla="*/ 363048 w 4445817"/>
              <a:gd name="connsiteY40" fmla="*/ 1739335 h 2529944"/>
              <a:gd name="connsiteX41" fmla="*/ 343851 w 4445817"/>
              <a:gd name="connsiteY41" fmla="*/ 1165134 h 2529944"/>
              <a:gd name="connsiteX42" fmla="*/ 322325 w 4445817"/>
              <a:gd name="connsiteY42" fmla="*/ 311432 h 2529944"/>
              <a:gd name="connsiteX43" fmla="*/ 1458844 w 4445817"/>
              <a:gd name="connsiteY43" fmla="*/ 314047 h 2529944"/>
              <a:gd name="connsiteX0" fmla="*/ 1458844 w 4445817"/>
              <a:gd name="connsiteY0" fmla="*/ 314047 h 2529944"/>
              <a:gd name="connsiteX1" fmla="*/ 1454671 w 4445817"/>
              <a:gd name="connsiteY1" fmla="*/ 231339 h 2529944"/>
              <a:gd name="connsiteX2" fmla="*/ 334624 w 4445817"/>
              <a:gd name="connsiteY2" fmla="*/ 220029 h 2529944"/>
              <a:gd name="connsiteX3" fmla="*/ 220783 w 4445817"/>
              <a:gd name="connsiteY3" fmla="*/ 299196 h 2529944"/>
              <a:gd name="connsiteX4" fmla="*/ 217111 w 4445817"/>
              <a:gd name="connsiteY4" fmla="*/ 12688 h 2529944"/>
              <a:gd name="connsiteX5" fmla="*/ 1452262 w 4445817"/>
              <a:gd name="connsiteY5" fmla="*/ 0 h 2529944"/>
              <a:gd name="connsiteX6" fmla="*/ 4314323 w 4445817"/>
              <a:gd name="connsiteY6" fmla="*/ 16592 h 2529944"/>
              <a:gd name="connsiteX7" fmla="*/ 4388831 w 4445817"/>
              <a:gd name="connsiteY7" fmla="*/ 174793 h 2529944"/>
              <a:gd name="connsiteX8" fmla="*/ 2986017 w 4445817"/>
              <a:gd name="connsiteY8" fmla="*/ 212491 h 2529944"/>
              <a:gd name="connsiteX9" fmla="*/ 3053963 w 4445817"/>
              <a:gd name="connsiteY9" fmla="*/ 303363 h 2529944"/>
              <a:gd name="connsiteX10" fmla="*/ 3904045 w 4445817"/>
              <a:gd name="connsiteY10" fmla="*/ 325213 h 2529944"/>
              <a:gd name="connsiteX11" fmla="*/ 3918733 w 4445817"/>
              <a:gd name="connsiteY11" fmla="*/ 1925165 h 2529944"/>
              <a:gd name="connsiteX12" fmla="*/ 3779231 w 4445817"/>
              <a:gd name="connsiteY12" fmla="*/ 2248197 h 2529944"/>
              <a:gd name="connsiteX13" fmla="*/ 3826970 w 4445817"/>
              <a:gd name="connsiteY13" fmla="*/ 2474388 h 2529944"/>
              <a:gd name="connsiteX14" fmla="*/ 3779228 w 4445817"/>
              <a:gd name="connsiteY14" fmla="*/ 2519625 h 2529944"/>
              <a:gd name="connsiteX15" fmla="*/ 3588272 w 4445817"/>
              <a:gd name="connsiteY15" fmla="*/ 2451768 h 2529944"/>
              <a:gd name="connsiteX16" fmla="*/ 3687423 w 4445817"/>
              <a:gd name="connsiteY16" fmla="*/ 2233119 h 2529944"/>
              <a:gd name="connsiteX17" fmla="*/ 3639683 w 4445817"/>
              <a:gd name="connsiteY17" fmla="*/ 2010700 h 2529944"/>
              <a:gd name="connsiteX18" fmla="*/ 3498893 w 4445817"/>
              <a:gd name="connsiteY18" fmla="*/ 1692711 h 2529944"/>
              <a:gd name="connsiteX19" fmla="*/ 3320732 w 4445817"/>
              <a:gd name="connsiteY19" fmla="*/ 1805468 h 2529944"/>
              <a:gd name="connsiteX20" fmla="*/ 3356919 w 4445817"/>
              <a:gd name="connsiteY20" fmla="*/ 2082325 h 2529944"/>
              <a:gd name="connsiteX21" fmla="*/ 3292007 w 4445817"/>
              <a:gd name="connsiteY21" fmla="*/ 2197603 h 2529944"/>
              <a:gd name="connsiteX22" fmla="*/ 3166387 w 4445817"/>
              <a:gd name="connsiteY22" fmla="*/ 2236349 h 2529944"/>
              <a:gd name="connsiteX23" fmla="*/ 3206354 w 4445817"/>
              <a:gd name="connsiteY23" fmla="*/ 2346214 h 2529944"/>
              <a:gd name="connsiteX24" fmla="*/ 3327540 w 4445817"/>
              <a:gd name="connsiteY24" fmla="*/ 2451768 h 2529944"/>
              <a:gd name="connsiteX25" fmla="*/ 3353127 w 4445817"/>
              <a:gd name="connsiteY25" fmla="*/ 2526659 h 2529944"/>
              <a:gd name="connsiteX26" fmla="*/ 1410849 w 4445817"/>
              <a:gd name="connsiteY26" fmla="*/ 2515969 h 2529944"/>
              <a:gd name="connsiteX27" fmla="*/ 1383434 w 4445817"/>
              <a:gd name="connsiteY27" fmla="*/ 2280999 h 2529944"/>
              <a:gd name="connsiteX28" fmla="*/ 1225091 w 4445817"/>
              <a:gd name="connsiteY28" fmla="*/ 2194567 h 2529944"/>
              <a:gd name="connsiteX29" fmla="*/ 1154000 w 4445817"/>
              <a:gd name="connsiteY29" fmla="*/ 2514551 h 2529944"/>
              <a:gd name="connsiteX30" fmla="*/ 768310 w 4445817"/>
              <a:gd name="connsiteY30" fmla="*/ 2517067 h 2529944"/>
              <a:gd name="connsiteX31" fmla="*/ 745921 w 4445817"/>
              <a:gd name="connsiteY31" fmla="*/ 2398991 h 2529944"/>
              <a:gd name="connsiteX32" fmla="*/ 883850 w 4445817"/>
              <a:gd name="connsiteY32" fmla="*/ 2188739 h 2529944"/>
              <a:gd name="connsiteX33" fmla="*/ 778818 w 4445817"/>
              <a:gd name="connsiteY33" fmla="*/ 2165703 h 2529944"/>
              <a:gd name="connsiteX34" fmla="*/ 646769 w 4445817"/>
              <a:gd name="connsiteY34" fmla="*/ 2067246 h 2529944"/>
              <a:gd name="connsiteX35" fmla="*/ 648832 w 4445817"/>
              <a:gd name="connsiteY35" fmla="*/ 1777647 h 2529944"/>
              <a:gd name="connsiteX36" fmla="*/ 452137 w 4445817"/>
              <a:gd name="connsiteY36" fmla="*/ 2074785 h 2529944"/>
              <a:gd name="connsiteX37" fmla="*/ 371346 w 4445817"/>
              <a:gd name="connsiteY37" fmla="*/ 2342443 h 2529944"/>
              <a:gd name="connsiteX38" fmla="*/ 445 w 4445817"/>
              <a:gd name="connsiteY38" fmla="*/ 2353755 h 2529944"/>
              <a:gd name="connsiteX39" fmla="*/ 257506 w 4445817"/>
              <a:gd name="connsiteY39" fmla="*/ 2022010 h 2529944"/>
              <a:gd name="connsiteX40" fmla="*/ 363048 w 4445817"/>
              <a:gd name="connsiteY40" fmla="*/ 1739335 h 2529944"/>
              <a:gd name="connsiteX41" fmla="*/ 343851 w 4445817"/>
              <a:gd name="connsiteY41" fmla="*/ 1165134 h 2529944"/>
              <a:gd name="connsiteX42" fmla="*/ 322325 w 4445817"/>
              <a:gd name="connsiteY42" fmla="*/ 311432 h 2529944"/>
              <a:gd name="connsiteX43" fmla="*/ 1458844 w 4445817"/>
              <a:gd name="connsiteY43" fmla="*/ 314047 h 2529944"/>
              <a:gd name="connsiteX0" fmla="*/ 1458844 w 4445817"/>
              <a:gd name="connsiteY0" fmla="*/ 314047 h 2529944"/>
              <a:gd name="connsiteX1" fmla="*/ 1454671 w 4445817"/>
              <a:gd name="connsiteY1" fmla="*/ 231339 h 2529944"/>
              <a:gd name="connsiteX2" fmla="*/ 334624 w 4445817"/>
              <a:gd name="connsiteY2" fmla="*/ 220029 h 2529944"/>
              <a:gd name="connsiteX3" fmla="*/ 220783 w 4445817"/>
              <a:gd name="connsiteY3" fmla="*/ 299196 h 2529944"/>
              <a:gd name="connsiteX4" fmla="*/ 217111 w 4445817"/>
              <a:gd name="connsiteY4" fmla="*/ 12688 h 2529944"/>
              <a:gd name="connsiteX5" fmla="*/ 1452262 w 4445817"/>
              <a:gd name="connsiteY5" fmla="*/ 0 h 2529944"/>
              <a:gd name="connsiteX6" fmla="*/ 4314323 w 4445817"/>
              <a:gd name="connsiteY6" fmla="*/ 16592 h 2529944"/>
              <a:gd name="connsiteX7" fmla="*/ 4388831 w 4445817"/>
              <a:gd name="connsiteY7" fmla="*/ 174793 h 2529944"/>
              <a:gd name="connsiteX8" fmla="*/ 2956639 w 4445817"/>
              <a:gd name="connsiteY8" fmla="*/ 197412 h 2529944"/>
              <a:gd name="connsiteX9" fmla="*/ 3053963 w 4445817"/>
              <a:gd name="connsiteY9" fmla="*/ 303363 h 2529944"/>
              <a:gd name="connsiteX10" fmla="*/ 3904045 w 4445817"/>
              <a:gd name="connsiteY10" fmla="*/ 325213 h 2529944"/>
              <a:gd name="connsiteX11" fmla="*/ 3918733 w 4445817"/>
              <a:gd name="connsiteY11" fmla="*/ 1925165 h 2529944"/>
              <a:gd name="connsiteX12" fmla="*/ 3779231 w 4445817"/>
              <a:gd name="connsiteY12" fmla="*/ 2248197 h 2529944"/>
              <a:gd name="connsiteX13" fmla="*/ 3826970 w 4445817"/>
              <a:gd name="connsiteY13" fmla="*/ 2474388 h 2529944"/>
              <a:gd name="connsiteX14" fmla="*/ 3779228 w 4445817"/>
              <a:gd name="connsiteY14" fmla="*/ 2519625 h 2529944"/>
              <a:gd name="connsiteX15" fmla="*/ 3588272 w 4445817"/>
              <a:gd name="connsiteY15" fmla="*/ 2451768 h 2529944"/>
              <a:gd name="connsiteX16" fmla="*/ 3687423 w 4445817"/>
              <a:gd name="connsiteY16" fmla="*/ 2233119 h 2529944"/>
              <a:gd name="connsiteX17" fmla="*/ 3639683 w 4445817"/>
              <a:gd name="connsiteY17" fmla="*/ 2010700 h 2529944"/>
              <a:gd name="connsiteX18" fmla="*/ 3498893 w 4445817"/>
              <a:gd name="connsiteY18" fmla="*/ 1692711 h 2529944"/>
              <a:gd name="connsiteX19" fmla="*/ 3320732 w 4445817"/>
              <a:gd name="connsiteY19" fmla="*/ 1805468 h 2529944"/>
              <a:gd name="connsiteX20" fmla="*/ 3356919 w 4445817"/>
              <a:gd name="connsiteY20" fmla="*/ 2082325 h 2529944"/>
              <a:gd name="connsiteX21" fmla="*/ 3292007 w 4445817"/>
              <a:gd name="connsiteY21" fmla="*/ 2197603 h 2529944"/>
              <a:gd name="connsiteX22" fmla="*/ 3166387 w 4445817"/>
              <a:gd name="connsiteY22" fmla="*/ 2236349 h 2529944"/>
              <a:gd name="connsiteX23" fmla="*/ 3206354 w 4445817"/>
              <a:gd name="connsiteY23" fmla="*/ 2346214 h 2529944"/>
              <a:gd name="connsiteX24" fmla="*/ 3327540 w 4445817"/>
              <a:gd name="connsiteY24" fmla="*/ 2451768 h 2529944"/>
              <a:gd name="connsiteX25" fmla="*/ 3353127 w 4445817"/>
              <a:gd name="connsiteY25" fmla="*/ 2526659 h 2529944"/>
              <a:gd name="connsiteX26" fmla="*/ 1410849 w 4445817"/>
              <a:gd name="connsiteY26" fmla="*/ 2515969 h 2529944"/>
              <a:gd name="connsiteX27" fmla="*/ 1383434 w 4445817"/>
              <a:gd name="connsiteY27" fmla="*/ 2280999 h 2529944"/>
              <a:gd name="connsiteX28" fmla="*/ 1225091 w 4445817"/>
              <a:gd name="connsiteY28" fmla="*/ 2194567 h 2529944"/>
              <a:gd name="connsiteX29" fmla="*/ 1154000 w 4445817"/>
              <a:gd name="connsiteY29" fmla="*/ 2514551 h 2529944"/>
              <a:gd name="connsiteX30" fmla="*/ 768310 w 4445817"/>
              <a:gd name="connsiteY30" fmla="*/ 2517067 h 2529944"/>
              <a:gd name="connsiteX31" fmla="*/ 745921 w 4445817"/>
              <a:gd name="connsiteY31" fmla="*/ 2398991 h 2529944"/>
              <a:gd name="connsiteX32" fmla="*/ 883850 w 4445817"/>
              <a:gd name="connsiteY32" fmla="*/ 2188739 h 2529944"/>
              <a:gd name="connsiteX33" fmla="*/ 778818 w 4445817"/>
              <a:gd name="connsiteY33" fmla="*/ 2165703 h 2529944"/>
              <a:gd name="connsiteX34" fmla="*/ 646769 w 4445817"/>
              <a:gd name="connsiteY34" fmla="*/ 2067246 h 2529944"/>
              <a:gd name="connsiteX35" fmla="*/ 648832 w 4445817"/>
              <a:gd name="connsiteY35" fmla="*/ 1777647 h 2529944"/>
              <a:gd name="connsiteX36" fmla="*/ 452137 w 4445817"/>
              <a:gd name="connsiteY36" fmla="*/ 2074785 h 2529944"/>
              <a:gd name="connsiteX37" fmla="*/ 371346 w 4445817"/>
              <a:gd name="connsiteY37" fmla="*/ 2342443 h 2529944"/>
              <a:gd name="connsiteX38" fmla="*/ 445 w 4445817"/>
              <a:gd name="connsiteY38" fmla="*/ 2353755 h 2529944"/>
              <a:gd name="connsiteX39" fmla="*/ 257506 w 4445817"/>
              <a:gd name="connsiteY39" fmla="*/ 2022010 h 2529944"/>
              <a:gd name="connsiteX40" fmla="*/ 363048 w 4445817"/>
              <a:gd name="connsiteY40" fmla="*/ 1739335 h 2529944"/>
              <a:gd name="connsiteX41" fmla="*/ 343851 w 4445817"/>
              <a:gd name="connsiteY41" fmla="*/ 1165134 h 2529944"/>
              <a:gd name="connsiteX42" fmla="*/ 322325 w 4445817"/>
              <a:gd name="connsiteY42" fmla="*/ 311432 h 2529944"/>
              <a:gd name="connsiteX43" fmla="*/ 1458844 w 4445817"/>
              <a:gd name="connsiteY43" fmla="*/ 314047 h 2529944"/>
              <a:gd name="connsiteX0" fmla="*/ 1458844 w 4445817"/>
              <a:gd name="connsiteY0" fmla="*/ 314047 h 2529944"/>
              <a:gd name="connsiteX1" fmla="*/ 1454671 w 4445817"/>
              <a:gd name="connsiteY1" fmla="*/ 231339 h 2529944"/>
              <a:gd name="connsiteX2" fmla="*/ 334624 w 4445817"/>
              <a:gd name="connsiteY2" fmla="*/ 220029 h 2529944"/>
              <a:gd name="connsiteX3" fmla="*/ 220783 w 4445817"/>
              <a:gd name="connsiteY3" fmla="*/ 299196 h 2529944"/>
              <a:gd name="connsiteX4" fmla="*/ 217111 w 4445817"/>
              <a:gd name="connsiteY4" fmla="*/ 12688 h 2529944"/>
              <a:gd name="connsiteX5" fmla="*/ 1452262 w 4445817"/>
              <a:gd name="connsiteY5" fmla="*/ 0 h 2529944"/>
              <a:gd name="connsiteX6" fmla="*/ 4314323 w 4445817"/>
              <a:gd name="connsiteY6" fmla="*/ 16592 h 2529944"/>
              <a:gd name="connsiteX7" fmla="*/ 4388831 w 4445817"/>
              <a:gd name="connsiteY7" fmla="*/ 174793 h 2529944"/>
              <a:gd name="connsiteX8" fmla="*/ 2956639 w 4445817"/>
              <a:gd name="connsiteY8" fmla="*/ 197412 h 2529944"/>
              <a:gd name="connsiteX9" fmla="*/ 3053963 w 4445817"/>
              <a:gd name="connsiteY9" fmla="*/ 303363 h 2529944"/>
              <a:gd name="connsiteX10" fmla="*/ 3904045 w 4445817"/>
              <a:gd name="connsiteY10" fmla="*/ 325213 h 2529944"/>
              <a:gd name="connsiteX11" fmla="*/ 3918733 w 4445817"/>
              <a:gd name="connsiteY11" fmla="*/ 1925165 h 2529944"/>
              <a:gd name="connsiteX12" fmla="*/ 3779231 w 4445817"/>
              <a:gd name="connsiteY12" fmla="*/ 2248197 h 2529944"/>
              <a:gd name="connsiteX13" fmla="*/ 3826970 w 4445817"/>
              <a:gd name="connsiteY13" fmla="*/ 2474388 h 2529944"/>
              <a:gd name="connsiteX14" fmla="*/ 3779228 w 4445817"/>
              <a:gd name="connsiteY14" fmla="*/ 2519625 h 2529944"/>
              <a:gd name="connsiteX15" fmla="*/ 3588272 w 4445817"/>
              <a:gd name="connsiteY15" fmla="*/ 2451768 h 2529944"/>
              <a:gd name="connsiteX16" fmla="*/ 3687423 w 4445817"/>
              <a:gd name="connsiteY16" fmla="*/ 2233119 h 2529944"/>
              <a:gd name="connsiteX17" fmla="*/ 3639683 w 4445817"/>
              <a:gd name="connsiteY17" fmla="*/ 2010700 h 2529944"/>
              <a:gd name="connsiteX18" fmla="*/ 3498893 w 4445817"/>
              <a:gd name="connsiteY18" fmla="*/ 1692711 h 2529944"/>
              <a:gd name="connsiteX19" fmla="*/ 3320732 w 4445817"/>
              <a:gd name="connsiteY19" fmla="*/ 1805468 h 2529944"/>
              <a:gd name="connsiteX20" fmla="*/ 3356919 w 4445817"/>
              <a:gd name="connsiteY20" fmla="*/ 2082325 h 2529944"/>
              <a:gd name="connsiteX21" fmla="*/ 3292007 w 4445817"/>
              <a:gd name="connsiteY21" fmla="*/ 2197603 h 2529944"/>
              <a:gd name="connsiteX22" fmla="*/ 3166387 w 4445817"/>
              <a:gd name="connsiteY22" fmla="*/ 2236349 h 2529944"/>
              <a:gd name="connsiteX23" fmla="*/ 3206354 w 4445817"/>
              <a:gd name="connsiteY23" fmla="*/ 2346214 h 2529944"/>
              <a:gd name="connsiteX24" fmla="*/ 3327540 w 4445817"/>
              <a:gd name="connsiteY24" fmla="*/ 2451768 h 2529944"/>
              <a:gd name="connsiteX25" fmla="*/ 3353127 w 4445817"/>
              <a:gd name="connsiteY25" fmla="*/ 2526659 h 2529944"/>
              <a:gd name="connsiteX26" fmla="*/ 1410849 w 4445817"/>
              <a:gd name="connsiteY26" fmla="*/ 2515969 h 2529944"/>
              <a:gd name="connsiteX27" fmla="*/ 1383434 w 4445817"/>
              <a:gd name="connsiteY27" fmla="*/ 2280999 h 2529944"/>
              <a:gd name="connsiteX28" fmla="*/ 1225091 w 4445817"/>
              <a:gd name="connsiteY28" fmla="*/ 2194567 h 2529944"/>
              <a:gd name="connsiteX29" fmla="*/ 1154000 w 4445817"/>
              <a:gd name="connsiteY29" fmla="*/ 2514551 h 2529944"/>
              <a:gd name="connsiteX30" fmla="*/ 768310 w 4445817"/>
              <a:gd name="connsiteY30" fmla="*/ 2517067 h 2529944"/>
              <a:gd name="connsiteX31" fmla="*/ 745921 w 4445817"/>
              <a:gd name="connsiteY31" fmla="*/ 2398991 h 2529944"/>
              <a:gd name="connsiteX32" fmla="*/ 883850 w 4445817"/>
              <a:gd name="connsiteY32" fmla="*/ 2188739 h 2529944"/>
              <a:gd name="connsiteX33" fmla="*/ 778818 w 4445817"/>
              <a:gd name="connsiteY33" fmla="*/ 2165703 h 2529944"/>
              <a:gd name="connsiteX34" fmla="*/ 646769 w 4445817"/>
              <a:gd name="connsiteY34" fmla="*/ 2067246 h 2529944"/>
              <a:gd name="connsiteX35" fmla="*/ 648832 w 4445817"/>
              <a:gd name="connsiteY35" fmla="*/ 1777647 h 2529944"/>
              <a:gd name="connsiteX36" fmla="*/ 452137 w 4445817"/>
              <a:gd name="connsiteY36" fmla="*/ 2074785 h 2529944"/>
              <a:gd name="connsiteX37" fmla="*/ 371346 w 4445817"/>
              <a:gd name="connsiteY37" fmla="*/ 2342443 h 2529944"/>
              <a:gd name="connsiteX38" fmla="*/ 445 w 4445817"/>
              <a:gd name="connsiteY38" fmla="*/ 2353755 h 2529944"/>
              <a:gd name="connsiteX39" fmla="*/ 257506 w 4445817"/>
              <a:gd name="connsiteY39" fmla="*/ 2022010 h 2529944"/>
              <a:gd name="connsiteX40" fmla="*/ 363048 w 4445817"/>
              <a:gd name="connsiteY40" fmla="*/ 1739335 h 2529944"/>
              <a:gd name="connsiteX41" fmla="*/ 343851 w 4445817"/>
              <a:gd name="connsiteY41" fmla="*/ 1165134 h 2529944"/>
              <a:gd name="connsiteX42" fmla="*/ 322325 w 4445817"/>
              <a:gd name="connsiteY42" fmla="*/ 311432 h 2529944"/>
              <a:gd name="connsiteX43" fmla="*/ 1458844 w 4445817"/>
              <a:gd name="connsiteY43" fmla="*/ 314047 h 2529944"/>
              <a:gd name="connsiteX0" fmla="*/ 1458844 w 4445817"/>
              <a:gd name="connsiteY0" fmla="*/ 314047 h 2529944"/>
              <a:gd name="connsiteX1" fmla="*/ 1454671 w 4445817"/>
              <a:gd name="connsiteY1" fmla="*/ 231339 h 2529944"/>
              <a:gd name="connsiteX2" fmla="*/ 334624 w 4445817"/>
              <a:gd name="connsiteY2" fmla="*/ 220029 h 2529944"/>
              <a:gd name="connsiteX3" fmla="*/ 220783 w 4445817"/>
              <a:gd name="connsiteY3" fmla="*/ 299196 h 2529944"/>
              <a:gd name="connsiteX4" fmla="*/ 217111 w 4445817"/>
              <a:gd name="connsiteY4" fmla="*/ 12688 h 2529944"/>
              <a:gd name="connsiteX5" fmla="*/ 1452262 w 4445817"/>
              <a:gd name="connsiteY5" fmla="*/ 0 h 2529944"/>
              <a:gd name="connsiteX6" fmla="*/ 4314323 w 4445817"/>
              <a:gd name="connsiteY6" fmla="*/ 16592 h 2529944"/>
              <a:gd name="connsiteX7" fmla="*/ 4388831 w 4445817"/>
              <a:gd name="connsiteY7" fmla="*/ 174793 h 2529944"/>
              <a:gd name="connsiteX8" fmla="*/ 2978673 w 4445817"/>
              <a:gd name="connsiteY8" fmla="*/ 212491 h 2529944"/>
              <a:gd name="connsiteX9" fmla="*/ 3053963 w 4445817"/>
              <a:gd name="connsiteY9" fmla="*/ 303363 h 2529944"/>
              <a:gd name="connsiteX10" fmla="*/ 3904045 w 4445817"/>
              <a:gd name="connsiteY10" fmla="*/ 325213 h 2529944"/>
              <a:gd name="connsiteX11" fmla="*/ 3918733 w 4445817"/>
              <a:gd name="connsiteY11" fmla="*/ 1925165 h 2529944"/>
              <a:gd name="connsiteX12" fmla="*/ 3779231 w 4445817"/>
              <a:gd name="connsiteY12" fmla="*/ 2248197 h 2529944"/>
              <a:gd name="connsiteX13" fmla="*/ 3826970 w 4445817"/>
              <a:gd name="connsiteY13" fmla="*/ 2474388 h 2529944"/>
              <a:gd name="connsiteX14" fmla="*/ 3779228 w 4445817"/>
              <a:gd name="connsiteY14" fmla="*/ 2519625 h 2529944"/>
              <a:gd name="connsiteX15" fmla="*/ 3588272 w 4445817"/>
              <a:gd name="connsiteY15" fmla="*/ 2451768 h 2529944"/>
              <a:gd name="connsiteX16" fmla="*/ 3687423 w 4445817"/>
              <a:gd name="connsiteY16" fmla="*/ 2233119 h 2529944"/>
              <a:gd name="connsiteX17" fmla="*/ 3639683 w 4445817"/>
              <a:gd name="connsiteY17" fmla="*/ 2010700 h 2529944"/>
              <a:gd name="connsiteX18" fmla="*/ 3498893 w 4445817"/>
              <a:gd name="connsiteY18" fmla="*/ 1692711 h 2529944"/>
              <a:gd name="connsiteX19" fmla="*/ 3320732 w 4445817"/>
              <a:gd name="connsiteY19" fmla="*/ 1805468 h 2529944"/>
              <a:gd name="connsiteX20" fmla="*/ 3356919 w 4445817"/>
              <a:gd name="connsiteY20" fmla="*/ 2082325 h 2529944"/>
              <a:gd name="connsiteX21" fmla="*/ 3292007 w 4445817"/>
              <a:gd name="connsiteY21" fmla="*/ 2197603 h 2529944"/>
              <a:gd name="connsiteX22" fmla="*/ 3166387 w 4445817"/>
              <a:gd name="connsiteY22" fmla="*/ 2236349 h 2529944"/>
              <a:gd name="connsiteX23" fmla="*/ 3206354 w 4445817"/>
              <a:gd name="connsiteY23" fmla="*/ 2346214 h 2529944"/>
              <a:gd name="connsiteX24" fmla="*/ 3327540 w 4445817"/>
              <a:gd name="connsiteY24" fmla="*/ 2451768 h 2529944"/>
              <a:gd name="connsiteX25" fmla="*/ 3353127 w 4445817"/>
              <a:gd name="connsiteY25" fmla="*/ 2526659 h 2529944"/>
              <a:gd name="connsiteX26" fmla="*/ 1410849 w 4445817"/>
              <a:gd name="connsiteY26" fmla="*/ 2515969 h 2529944"/>
              <a:gd name="connsiteX27" fmla="*/ 1383434 w 4445817"/>
              <a:gd name="connsiteY27" fmla="*/ 2280999 h 2529944"/>
              <a:gd name="connsiteX28" fmla="*/ 1225091 w 4445817"/>
              <a:gd name="connsiteY28" fmla="*/ 2194567 h 2529944"/>
              <a:gd name="connsiteX29" fmla="*/ 1154000 w 4445817"/>
              <a:gd name="connsiteY29" fmla="*/ 2514551 h 2529944"/>
              <a:gd name="connsiteX30" fmla="*/ 768310 w 4445817"/>
              <a:gd name="connsiteY30" fmla="*/ 2517067 h 2529944"/>
              <a:gd name="connsiteX31" fmla="*/ 745921 w 4445817"/>
              <a:gd name="connsiteY31" fmla="*/ 2398991 h 2529944"/>
              <a:gd name="connsiteX32" fmla="*/ 883850 w 4445817"/>
              <a:gd name="connsiteY32" fmla="*/ 2188739 h 2529944"/>
              <a:gd name="connsiteX33" fmla="*/ 778818 w 4445817"/>
              <a:gd name="connsiteY33" fmla="*/ 2165703 h 2529944"/>
              <a:gd name="connsiteX34" fmla="*/ 646769 w 4445817"/>
              <a:gd name="connsiteY34" fmla="*/ 2067246 h 2529944"/>
              <a:gd name="connsiteX35" fmla="*/ 648832 w 4445817"/>
              <a:gd name="connsiteY35" fmla="*/ 1777647 h 2529944"/>
              <a:gd name="connsiteX36" fmla="*/ 452137 w 4445817"/>
              <a:gd name="connsiteY36" fmla="*/ 2074785 h 2529944"/>
              <a:gd name="connsiteX37" fmla="*/ 371346 w 4445817"/>
              <a:gd name="connsiteY37" fmla="*/ 2342443 h 2529944"/>
              <a:gd name="connsiteX38" fmla="*/ 445 w 4445817"/>
              <a:gd name="connsiteY38" fmla="*/ 2353755 h 2529944"/>
              <a:gd name="connsiteX39" fmla="*/ 257506 w 4445817"/>
              <a:gd name="connsiteY39" fmla="*/ 2022010 h 2529944"/>
              <a:gd name="connsiteX40" fmla="*/ 363048 w 4445817"/>
              <a:gd name="connsiteY40" fmla="*/ 1739335 h 2529944"/>
              <a:gd name="connsiteX41" fmla="*/ 343851 w 4445817"/>
              <a:gd name="connsiteY41" fmla="*/ 1165134 h 2529944"/>
              <a:gd name="connsiteX42" fmla="*/ 322325 w 4445817"/>
              <a:gd name="connsiteY42" fmla="*/ 311432 h 2529944"/>
              <a:gd name="connsiteX43" fmla="*/ 1458844 w 4445817"/>
              <a:gd name="connsiteY43" fmla="*/ 314047 h 2529944"/>
              <a:gd name="connsiteX0" fmla="*/ 1458844 w 4445817"/>
              <a:gd name="connsiteY0" fmla="*/ 314047 h 2529944"/>
              <a:gd name="connsiteX1" fmla="*/ 1454671 w 4445817"/>
              <a:gd name="connsiteY1" fmla="*/ 231339 h 2529944"/>
              <a:gd name="connsiteX2" fmla="*/ 334624 w 4445817"/>
              <a:gd name="connsiteY2" fmla="*/ 220029 h 2529944"/>
              <a:gd name="connsiteX3" fmla="*/ 220783 w 4445817"/>
              <a:gd name="connsiteY3" fmla="*/ 299196 h 2529944"/>
              <a:gd name="connsiteX4" fmla="*/ 217111 w 4445817"/>
              <a:gd name="connsiteY4" fmla="*/ 12688 h 2529944"/>
              <a:gd name="connsiteX5" fmla="*/ 1452262 w 4445817"/>
              <a:gd name="connsiteY5" fmla="*/ 0 h 2529944"/>
              <a:gd name="connsiteX6" fmla="*/ 4314323 w 4445817"/>
              <a:gd name="connsiteY6" fmla="*/ 16592 h 2529944"/>
              <a:gd name="connsiteX7" fmla="*/ 4388831 w 4445817"/>
              <a:gd name="connsiteY7" fmla="*/ 174793 h 2529944"/>
              <a:gd name="connsiteX8" fmla="*/ 2978673 w 4445817"/>
              <a:gd name="connsiteY8" fmla="*/ 212491 h 2529944"/>
              <a:gd name="connsiteX9" fmla="*/ 3053963 w 4445817"/>
              <a:gd name="connsiteY9" fmla="*/ 303363 h 2529944"/>
              <a:gd name="connsiteX10" fmla="*/ 3904045 w 4445817"/>
              <a:gd name="connsiteY10" fmla="*/ 325213 h 2529944"/>
              <a:gd name="connsiteX11" fmla="*/ 3918733 w 4445817"/>
              <a:gd name="connsiteY11" fmla="*/ 1925165 h 2529944"/>
              <a:gd name="connsiteX12" fmla="*/ 3779231 w 4445817"/>
              <a:gd name="connsiteY12" fmla="*/ 2248197 h 2529944"/>
              <a:gd name="connsiteX13" fmla="*/ 3826970 w 4445817"/>
              <a:gd name="connsiteY13" fmla="*/ 2474388 h 2529944"/>
              <a:gd name="connsiteX14" fmla="*/ 3779228 w 4445817"/>
              <a:gd name="connsiteY14" fmla="*/ 2519625 h 2529944"/>
              <a:gd name="connsiteX15" fmla="*/ 3588272 w 4445817"/>
              <a:gd name="connsiteY15" fmla="*/ 2451768 h 2529944"/>
              <a:gd name="connsiteX16" fmla="*/ 3687423 w 4445817"/>
              <a:gd name="connsiteY16" fmla="*/ 2233119 h 2529944"/>
              <a:gd name="connsiteX17" fmla="*/ 3639683 w 4445817"/>
              <a:gd name="connsiteY17" fmla="*/ 2010700 h 2529944"/>
              <a:gd name="connsiteX18" fmla="*/ 3498893 w 4445817"/>
              <a:gd name="connsiteY18" fmla="*/ 1692711 h 2529944"/>
              <a:gd name="connsiteX19" fmla="*/ 3320732 w 4445817"/>
              <a:gd name="connsiteY19" fmla="*/ 1805468 h 2529944"/>
              <a:gd name="connsiteX20" fmla="*/ 3356919 w 4445817"/>
              <a:gd name="connsiteY20" fmla="*/ 2082325 h 2529944"/>
              <a:gd name="connsiteX21" fmla="*/ 3292007 w 4445817"/>
              <a:gd name="connsiteY21" fmla="*/ 2197603 h 2529944"/>
              <a:gd name="connsiteX22" fmla="*/ 3166387 w 4445817"/>
              <a:gd name="connsiteY22" fmla="*/ 2236349 h 2529944"/>
              <a:gd name="connsiteX23" fmla="*/ 3206354 w 4445817"/>
              <a:gd name="connsiteY23" fmla="*/ 2346214 h 2529944"/>
              <a:gd name="connsiteX24" fmla="*/ 3327540 w 4445817"/>
              <a:gd name="connsiteY24" fmla="*/ 2451768 h 2529944"/>
              <a:gd name="connsiteX25" fmla="*/ 3353127 w 4445817"/>
              <a:gd name="connsiteY25" fmla="*/ 2526659 h 2529944"/>
              <a:gd name="connsiteX26" fmla="*/ 1410849 w 4445817"/>
              <a:gd name="connsiteY26" fmla="*/ 2515969 h 2529944"/>
              <a:gd name="connsiteX27" fmla="*/ 1383434 w 4445817"/>
              <a:gd name="connsiteY27" fmla="*/ 2280999 h 2529944"/>
              <a:gd name="connsiteX28" fmla="*/ 1225091 w 4445817"/>
              <a:gd name="connsiteY28" fmla="*/ 2194567 h 2529944"/>
              <a:gd name="connsiteX29" fmla="*/ 1154000 w 4445817"/>
              <a:gd name="connsiteY29" fmla="*/ 2514551 h 2529944"/>
              <a:gd name="connsiteX30" fmla="*/ 768310 w 4445817"/>
              <a:gd name="connsiteY30" fmla="*/ 2517067 h 2529944"/>
              <a:gd name="connsiteX31" fmla="*/ 745921 w 4445817"/>
              <a:gd name="connsiteY31" fmla="*/ 2398991 h 2529944"/>
              <a:gd name="connsiteX32" fmla="*/ 883850 w 4445817"/>
              <a:gd name="connsiteY32" fmla="*/ 2188739 h 2529944"/>
              <a:gd name="connsiteX33" fmla="*/ 778818 w 4445817"/>
              <a:gd name="connsiteY33" fmla="*/ 2165703 h 2529944"/>
              <a:gd name="connsiteX34" fmla="*/ 646769 w 4445817"/>
              <a:gd name="connsiteY34" fmla="*/ 2067246 h 2529944"/>
              <a:gd name="connsiteX35" fmla="*/ 648832 w 4445817"/>
              <a:gd name="connsiteY35" fmla="*/ 1777647 h 2529944"/>
              <a:gd name="connsiteX36" fmla="*/ 452137 w 4445817"/>
              <a:gd name="connsiteY36" fmla="*/ 2074785 h 2529944"/>
              <a:gd name="connsiteX37" fmla="*/ 371346 w 4445817"/>
              <a:gd name="connsiteY37" fmla="*/ 2342443 h 2529944"/>
              <a:gd name="connsiteX38" fmla="*/ 445 w 4445817"/>
              <a:gd name="connsiteY38" fmla="*/ 2353755 h 2529944"/>
              <a:gd name="connsiteX39" fmla="*/ 257506 w 4445817"/>
              <a:gd name="connsiteY39" fmla="*/ 2022010 h 2529944"/>
              <a:gd name="connsiteX40" fmla="*/ 363048 w 4445817"/>
              <a:gd name="connsiteY40" fmla="*/ 1739335 h 2529944"/>
              <a:gd name="connsiteX41" fmla="*/ 343851 w 4445817"/>
              <a:gd name="connsiteY41" fmla="*/ 1165134 h 2529944"/>
              <a:gd name="connsiteX42" fmla="*/ 322325 w 4445817"/>
              <a:gd name="connsiteY42" fmla="*/ 311432 h 2529944"/>
              <a:gd name="connsiteX43" fmla="*/ 1458844 w 4445817"/>
              <a:gd name="connsiteY43" fmla="*/ 314047 h 2529944"/>
              <a:gd name="connsiteX0" fmla="*/ 1458844 w 4438454"/>
              <a:gd name="connsiteY0" fmla="*/ 314047 h 2529944"/>
              <a:gd name="connsiteX1" fmla="*/ 1454671 w 4438454"/>
              <a:gd name="connsiteY1" fmla="*/ 231339 h 2529944"/>
              <a:gd name="connsiteX2" fmla="*/ 334624 w 4438454"/>
              <a:gd name="connsiteY2" fmla="*/ 220029 h 2529944"/>
              <a:gd name="connsiteX3" fmla="*/ 220783 w 4438454"/>
              <a:gd name="connsiteY3" fmla="*/ 299196 h 2529944"/>
              <a:gd name="connsiteX4" fmla="*/ 217111 w 4438454"/>
              <a:gd name="connsiteY4" fmla="*/ 12688 h 2529944"/>
              <a:gd name="connsiteX5" fmla="*/ 1452262 w 4438454"/>
              <a:gd name="connsiteY5" fmla="*/ 0 h 2529944"/>
              <a:gd name="connsiteX6" fmla="*/ 4314323 w 4438454"/>
              <a:gd name="connsiteY6" fmla="*/ 16592 h 2529944"/>
              <a:gd name="connsiteX7" fmla="*/ 4366797 w 4438454"/>
              <a:gd name="connsiteY7" fmla="*/ 201181 h 2529944"/>
              <a:gd name="connsiteX8" fmla="*/ 2978673 w 4438454"/>
              <a:gd name="connsiteY8" fmla="*/ 212491 h 2529944"/>
              <a:gd name="connsiteX9" fmla="*/ 3053963 w 4438454"/>
              <a:gd name="connsiteY9" fmla="*/ 303363 h 2529944"/>
              <a:gd name="connsiteX10" fmla="*/ 3904045 w 4438454"/>
              <a:gd name="connsiteY10" fmla="*/ 325213 h 2529944"/>
              <a:gd name="connsiteX11" fmla="*/ 3918733 w 4438454"/>
              <a:gd name="connsiteY11" fmla="*/ 1925165 h 2529944"/>
              <a:gd name="connsiteX12" fmla="*/ 3779231 w 4438454"/>
              <a:gd name="connsiteY12" fmla="*/ 2248197 h 2529944"/>
              <a:gd name="connsiteX13" fmla="*/ 3826970 w 4438454"/>
              <a:gd name="connsiteY13" fmla="*/ 2474388 h 2529944"/>
              <a:gd name="connsiteX14" fmla="*/ 3779228 w 4438454"/>
              <a:gd name="connsiteY14" fmla="*/ 2519625 h 2529944"/>
              <a:gd name="connsiteX15" fmla="*/ 3588272 w 4438454"/>
              <a:gd name="connsiteY15" fmla="*/ 2451768 h 2529944"/>
              <a:gd name="connsiteX16" fmla="*/ 3687423 w 4438454"/>
              <a:gd name="connsiteY16" fmla="*/ 2233119 h 2529944"/>
              <a:gd name="connsiteX17" fmla="*/ 3639683 w 4438454"/>
              <a:gd name="connsiteY17" fmla="*/ 2010700 h 2529944"/>
              <a:gd name="connsiteX18" fmla="*/ 3498893 w 4438454"/>
              <a:gd name="connsiteY18" fmla="*/ 1692711 h 2529944"/>
              <a:gd name="connsiteX19" fmla="*/ 3320732 w 4438454"/>
              <a:gd name="connsiteY19" fmla="*/ 1805468 h 2529944"/>
              <a:gd name="connsiteX20" fmla="*/ 3356919 w 4438454"/>
              <a:gd name="connsiteY20" fmla="*/ 2082325 h 2529944"/>
              <a:gd name="connsiteX21" fmla="*/ 3292007 w 4438454"/>
              <a:gd name="connsiteY21" fmla="*/ 2197603 h 2529944"/>
              <a:gd name="connsiteX22" fmla="*/ 3166387 w 4438454"/>
              <a:gd name="connsiteY22" fmla="*/ 2236349 h 2529944"/>
              <a:gd name="connsiteX23" fmla="*/ 3206354 w 4438454"/>
              <a:gd name="connsiteY23" fmla="*/ 2346214 h 2529944"/>
              <a:gd name="connsiteX24" fmla="*/ 3327540 w 4438454"/>
              <a:gd name="connsiteY24" fmla="*/ 2451768 h 2529944"/>
              <a:gd name="connsiteX25" fmla="*/ 3353127 w 4438454"/>
              <a:gd name="connsiteY25" fmla="*/ 2526659 h 2529944"/>
              <a:gd name="connsiteX26" fmla="*/ 1410849 w 4438454"/>
              <a:gd name="connsiteY26" fmla="*/ 2515969 h 2529944"/>
              <a:gd name="connsiteX27" fmla="*/ 1383434 w 4438454"/>
              <a:gd name="connsiteY27" fmla="*/ 2280999 h 2529944"/>
              <a:gd name="connsiteX28" fmla="*/ 1225091 w 4438454"/>
              <a:gd name="connsiteY28" fmla="*/ 2194567 h 2529944"/>
              <a:gd name="connsiteX29" fmla="*/ 1154000 w 4438454"/>
              <a:gd name="connsiteY29" fmla="*/ 2514551 h 2529944"/>
              <a:gd name="connsiteX30" fmla="*/ 768310 w 4438454"/>
              <a:gd name="connsiteY30" fmla="*/ 2517067 h 2529944"/>
              <a:gd name="connsiteX31" fmla="*/ 745921 w 4438454"/>
              <a:gd name="connsiteY31" fmla="*/ 2398991 h 2529944"/>
              <a:gd name="connsiteX32" fmla="*/ 883850 w 4438454"/>
              <a:gd name="connsiteY32" fmla="*/ 2188739 h 2529944"/>
              <a:gd name="connsiteX33" fmla="*/ 778818 w 4438454"/>
              <a:gd name="connsiteY33" fmla="*/ 2165703 h 2529944"/>
              <a:gd name="connsiteX34" fmla="*/ 646769 w 4438454"/>
              <a:gd name="connsiteY34" fmla="*/ 2067246 h 2529944"/>
              <a:gd name="connsiteX35" fmla="*/ 648832 w 4438454"/>
              <a:gd name="connsiteY35" fmla="*/ 1777647 h 2529944"/>
              <a:gd name="connsiteX36" fmla="*/ 452137 w 4438454"/>
              <a:gd name="connsiteY36" fmla="*/ 2074785 h 2529944"/>
              <a:gd name="connsiteX37" fmla="*/ 371346 w 4438454"/>
              <a:gd name="connsiteY37" fmla="*/ 2342443 h 2529944"/>
              <a:gd name="connsiteX38" fmla="*/ 445 w 4438454"/>
              <a:gd name="connsiteY38" fmla="*/ 2353755 h 2529944"/>
              <a:gd name="connsiteX39" fmla="*/ 257506 w 4438454"/>
              <a:gd name="connsiteY39" fmla="*/ 2022010 h 2529944"/>
              <a:gd name="connsiteX40" fmla="*/ 363048 w 4438454"/>
              <a:gd name="connsiteY40" fmla="*/ 1739335 h 2529944"/>
              <a:gd name="connsiteX41" fmla="*/ 343851 w 4438454"/>
              <a:gd name="connsiteY41" fmla="*/ 1165134 h 2529944"/>
              <a:gd name="connsiteX42" fmla="*/ 322325 w 4438454"/>
              <a:gd name="connsiteY42" fmla="*/ 311432 h 2529944"/>
              <a:gd name="connsiteX43" fmla="*/ 1458844 w 4438454"/>
              <a:gd name="connsiteY43" fmla="*/ 314047 h 2529944"/>
              <a:gd name="connsiteX0" fmla="*/ 1458844 w 4441400"/>
              <a:gd name="connsiteY0" fmla="*/ 314047 h 2529944"/>
              <a:gd name="connsiteX1" fmla="*/ 1454671 w 4441400"/>
              <a:gd name="connsiteY1" fmla="*/ 231339 h 2529944"/>
              <a:gd name="connsiteX2" fmla="*/ 334624 w 4441400"/>
              <a:gd name="connsiteY2" fmla="*/ 220029 h 2529944"/>
              <a:gd name="connsiteX3" fmla="*/ 220783 w 4441400"/>
              <a:gd name="connsiteY3" fmla="*/ 299196 h 2529944"/>
              <a:gd name="connsiteX4" fmla="*/ 217111 w 4441400"/>
              <a:gd name="connsiteY4" fmla="*/ 12688 h 2529944"/>
              <a:gd name="connsiteX5" fmla="*/ 1452262 w 4441400"/>
              <a:gd name="connsiteY5" fmla="*/ 0 h 2529944"/>
              <a:gd name="connsiteX6" fmla="*/ 4314323 w 4441400"/>
              <a:gd name="connsiteY6" fmla="*/ 16592 h 2529944"/>
              <a:gd name="connsiteX7" fmla="*/ 4366797 w 4441400"/>
              <a:gd name="connsiteY7" fmla="*/ 201181 h 2529944"/>
              <a:gd name="connsiteX8" fmla="*/ 2978673 w 4441400"/>
              <a:gd name="connsiteY8" fmla="*/ 212491 h 2529944"/>
              <a:gd name="connsiteX9" fmla="*/ 3053963 w 4441400"/>
              <a:gd name="connsiteY9" fmla="*/ 303363 h 2529944"/>
              <a:gd name="connsiteX10" fmla="*/ 3904045 w 4441400"/>
              <a:gd name="connsiteY10" fmla="*/ 325213 h 2529944"/>
              <a:gd name="connsiteX11" fmla="*/ 3918733 w 4441400"/>
              <a:gd name="connsiteY11" fmla="*/ 1925165 h 2529944"/>
              <a:gd name="connsiteX12" fmla="*/ 3779231 w 4441400"/>
              <a:gd name="connsiteY12" fmla="*/ 2248197 h 2529944"/>
              <a:gd name="connsiteX13" fmla="*/ 3826970 w 4441400"/>
              <a:gd name="connsiteY13" fmla="*/ 2474388 h 2529944"/>
              <a:gd name="connsiteX14" fmla="*/ 3779228 w 4441400"/>
              <a:gd name="connsiteY14" fmla="*/ 2519625 h 2529944"/>
              <a:gd name="connsiteX15" fmla="*/ 3588272 w 4441400"/>
              <a:gd name="connsiteY15" fmla="*/ 2451768 h 2529944"/>
              <a:gd name="connsiteX16" fmla="*/ 3687423 w 4441400"/>
              <a:gd name="connsiteY16" fmla="*/ 2233119 h 2529944"/>
              <a:gd name="connsiteX17" fmla="*/ 3639683 w 4441400"/>
              <a:gd name="connsiteY17" fmla="*/ 2010700 h 2529944"/>
              <a:gd name="connsiteX18" fmla="*/ 3498893 w 4441400"/>
              <a:gd name="connsiteY18" fmla="*/ 1692711 h 2529944"/>
              <a:gd name="connsiteX19" fmla="*/ 3320732 w 4441400"/>
              <a:gd name="connsiteY19" fmla="*/ 1805468 h 2529944"/>
              <a:gd name="connsiteX20" fmla="*/ 3356919 w 4441400"/>
              <a:gd name="connsiteY20" fmla="*/ 2082325 h 2529944"/>
              <a:gd name="connsiteX21" fmla="*/ 3292007 w 4441400"/>
              <a:gd name="connsiteY21" fmla="*/ 2197603 h 2529944"/>
              <a:gd name="connsiteX22" fmla="*/ 3166387 w 4441400"/>
              <a:gd name="connsiteY22" fmla="*/ 2236349 h 2529944"/>
              <a:gd name="connsiteX23" fmla="*/ 3206354 w 4441400"/>
              <a:gd name="connsiteY23" fmla="*/ 2346214 h 2529944"/>
              <a:gd name="connsiteX24" fmla="*/ 3327540 w 4441400"/>
              <a:gd name="connsiteY24" fmla="*/ 2451768 h 2529944"/>
              <a:gd name="connsiteX25" fmla="*/ 3353127 w 4441400"/>
              <a:gd name="connsiteY25" fmla="*/ 2526659 h 2529944"/>
              <a:gd name="connsiteX26" fmla="*/ 1410849 w 4441400"/>
              <a:gd name="connsiteY26" fmla="*/ 2515969 h 2529944"/>
              <a:gd name="connsiteX27" fmla="*/ 1383434 w 4441400"/>
              <a:gd name="connsiteY27" fmla="*/ 2280999 h 2529944"/>
              <a:gd name="connsiteX28" fmla="*/ 1225091 w 4441400"/>
              <a:gd name="connsiteY28" fmla="*/ 2194567 h 2529944"/>
              <a:gd name="connsiteX29" fmla="*/ 1154000 w 4441400"/>
              <a:gd name="connsiteY29" fmla="*/ 2514551 h 2529944"/>
              <a:gd name="connsiteX30" fmla="*/ 768310 w 4441400"/>
              <a:gd name="connsiteY30" fmla="*/ 2517067 h 2529944"/>
              <a:gd name="connsiteX31" fmla="*/ 745921 w 4441400"/>
              <a:gd name="connsiteY31" fmla="*/ 2398991 h 2529944"/>
              <a:gd name="connsiteX32" fmla="*/ 883850 w 4441400"/>
              <a:gd name="connsiteY32" fmla="*/ 2188739 h 2529944"/>
              <a:gd name="connsiteX33" fmla="*/ 778818 w 4441400"/>
              <a:gd name="connsiteY33" fmla="*/ 2165703 h 2529944"/>
              <a:gd name="connsiteX34" fmla="*/ 646769 w 4441400"/>
              <a:gd name="connsiteY34" fmla="*/ 2067246 h 2529944"/>
              <a:gd name="connsiteX35" fmla="*/ 648832 w 4441400"/>
              <a:gd name="connsiteY35" fmla="*/ 1777647 h 2529944"/>
              <a:gd name="connsiteX36" fmla="*/ 452137 w 4441400"/>
              <a:gd name="connsiteY36" fmla="*/ 2074785 h 2529944"/>
              <a:gd name="connsiteX37" fmla="*/ 371346 w 4441400"/>
              <a:gd name="connsiteY37" fmla="*/ 2342443 h 2529944"/>
              <a:gd name="connsiteX38" fmla="*/ 445 w 4441400"/>
              <a:gd name="connsiteY38" fmla="*/ 2353755 h 2529944"/>
              <a:gd name="connsiteX39" fmla="*/ 257506 w 4441400"/>
              <a:gd name="connsiteY39" fmla="*/ 2022010 h 2529944"/>
              <a:gd name="connsiteX40" fmla="*/ 363048 w 4441400"/>
              <a:gd name="connsiteY40" fmla="*/ 1739335 h 2529944"/>
              <a:gd name="connsiteX41" fmla="*/ 343851 w 4441400"/>
              <a:gd name="connsiteY41" fmla="*/ 1165134 h 2529944"/>
              <a:gd name="connsiteX42" fmla="*/ 322325 w 4441400"/>
              <a:gd name="connsiteY42" fmla="*/ 311432 h 2529944"/>
              <a:gd name="connsiteX43" fmla="*/ 1458844 w 4441400"/>
              <a:gd name="connsiteY43" fmla="*/ 314047 h 2529944"/>
              <a:gd name="connsiteX0" fmla="*/ 1458844 w 4441400"/>
              <a:gd name="connsiteY0" fmla="*/ 314047 h 2529944"/>
              <a:gd name="connsiteX1" fmla="*/ 1454671 w 4441400"/>
              <a:gd name="connsiteY1" fmla="*/ 231339 h 2529944"/>
              <a:gd name="connsiteX2" fmla="*/ 334624 w 4441400"/>
              <a:gd name="connsiteY2" fmla="*/ 220029 h 2529944"/>
              <a:gd name="connsiteX3" fmla="*/ 220783 w 4441400"/>
              <a:gd name="connsiteY3" fmla="*/ 299196 h 2529944"/>
              <a:gd name="connsiteX4" fmla="*/ 217111 w 4441400"/>
              <a:gd name="connsiteY4" fmla="*/ 12688 h 2529944"/>
              <a:gd name="connsiteX5" fmla="*/ 1452262 w 4441400"/>
              <a:gd name="connsiteY5" fmla="*/ 0 h 2529944"/>
              <a:gd name="connsiteX6" fmla="*/ 4314323 w 4441400"/>
              <a:gd name="connsiteY6" fmla="*/ 16592 h 2529944"/>
              <a:gd name="connsiteX7" fmla="*/ 4366797 w 4441400"/>
              <a:gd name="connsiteY7" fmla="*/ 201181 h 2529944"/>
              <a:gd name="connsiteX8" fmla="*/ 2978673 w 4441400"/>
              <a:gd name="connsiteY8" fmla="*/ 212491 h 2529944"/>
              <a:gd name="connsiteX9" fmla="*/ 3053963 w 4441400"/>
              <a:gd name="connsiteY9" fmla="*/ 303363 h 2529944"/>
              <a:gd name="connsiteX10" fmla="*/ 3904045 w 4441400"/>
              <a:gd name="connsiteY10" fmla="*/ 325213 h 2529944"/>
              <a:gd name="connsiteX11" fmla="*/ 3918733 w 4441400"/>
              <a:gd name="connsiteY11" fmla="*/ 1925165 h 2529944"/>
              <a:gd name="connsiteX12" fmla="*/ 3779231 w 4441400"/>
              <a:gd name="connsiteY12" fmla="*/ 2248197 h 2529944"/>
              <a:gd name="connsiteX13" fmla="*/ 3826970 w 4441400"/>
              <a:gd name="connsiteY13" fmla="*/ 2474388 h 2529944"/>
              <a:gd name="connsiteX14" fmla="*/ 3779228 w 4441400"/>
              <a:gd name="connsiteY14" fmla="*/ 2519625 h 2529944"/>
              <a:gd name="connsiteX15" fmla="*/ 3588272 w 4441400"/>
              <a:gd name="connsiteY15" fmla="*/ 2451768 h 2529944"/>
              <a:gd name="connsiteX16" fmla="*/ 3687423 w 4441400"/>
              <a:gd name="connsiteY16" fmla="*/ 2233119 h 2529944"/>
              <a:gd name="connsiteX17" fmla="*/ 3639683 w 4441400"/>
              <a:gd name="connsiteY17" fmla="*/ 2010700 h 2529944"/>
              <a:gd name="connsiteX18" fmla="*/ 3498893 w 4441400"/>
              <a:gd name="connsiteY18" fmla="*/ 1692711 h 2529944"/>
              <a:gd name="connsiteX19" fmla="*/ 3320732 w 4441400"/>
              <a:gd name="connsiteY19" fmla="*/ 1805468 h 2529944"/>
              <a:gd name="connsiteX20" fmla="*/ 3356919 w 4441400"/>
              <a:gd name="connsiteY20" fmla="*/ 2082325 h 2529944"/>
              <a:gd name="connsiteX21" fmla="*/ 3292007 w 4441400"/>
              <a:gd name="connsiteY21" fmla="*/ 2197603 h 2529944"/>
              <a:gd name="connsiteX22" fmla="*/ 3166387 w 4441400"/>
              <a:gd name="connsiteY22" fmla="*/ 2236349 h 2529944"/>
              <a:gd name="connsiteX23" fmla="*/ 3206354 w 4441400"/>
              <a:gd name="connsiteY23" fmla="*/ 2346214 h 2529944"/>
              <a:gd name="connsiteX24" fmla="*/ 3327540 w 4441400"/>
              <a:gd name="connsiteY24" fmla="*/ 2451768 h 2529944"/>
              <a:gd name="connsiteX25" fmla="*/ 3353127 w 4441400"/>
              <a:gd name="connsiteY25" fmla="*/ 2526659 h 2529944"/>
              <a:gd name="connsiteX26" fmla="*/ 1410849 w 4441400"/>
              <a:gd name="connsiteY26" fmla="*/ 2515969 h 2529944"/>
              <a:gd name="connsiteX27" fmla="*/ 1383434 w 4441400"/>
              <a:gd name="connsiteY27" fmla="*/ 2280999 h 2529944"/>
              <a:gd name="connsiteX28" fmla="*/ 1225091 w 4441400"/>
              <a:gd name="connsiteY28" fmla="*/ 2194567 h 2529944"/>
              <a:gd name="connsiteX29" fmla="*/ 1154000 w 4441400"/>
              <a:gd name="connsiteY29" fmla="*/ 2514551 h 2529944"/>
              <a:gd name="connsiteX30" fmla="*/ 768310 w 4441400"/>
              <a:gd name="connsiteY30" fmla="*/ 2517067 h 2529944"/>
              <a:gd name="connsiteX31" fmla="*/ 745921 w 4441400"/>
              <a:gd name="connsiteY31" fmla="*/ 2398991 h 2529944"/>
              <a:gd name="connsiteX32" fmla="*/ 883850 w 4441400"/>
              <a:gd name="connsiteY32" fmla="*/ 2188739 h 2529944"/>
              <a:gd name="connsiteX33" fmla="*/ 778818 w 4441400"/>
              <a:gd name="connsiteY33" fmla="*/ 2165703 h 2529944"/>
              <a:gd name="connsiteX34" fmla="*/ 646769 w 4441400"/>
              <a:gd name="connsiteY34" fmla="*/ 2067246 h 2529944"/>
              <a:gd name="connsiteX35" fmla="*/ 648832 w 4441400"/>
              <a:gd name="connsiteY35" fmla="*/ 1777647 h 2529944"/>
              <a:gd name="connsiteX36" fmla="*/ 452137 w 4441400"/>
              <a:gd name="connsiteY36" fmla="*/ 2074785 h 2529944"/>
              <a:gd name="connsiteX37" fmla="*/ 371346 w 4441400"/>
              <a:gd name="connsiteY37" fmla="*/ 2342443 h 2529944"/>
              <a:gd name="connsiteX38" fmla="*/ 445 w 4441400"/>
              <a:gd name="connsiteY38" fmla="*/ 2353755 h 2529944"/>
              <a:gd name="connsiteX39" fmla="*/ 257506 w 4441400"/>
              <a:gd name="connsiteY39" fmla="*/ 2022010 h 2529944"/>
              <a:gd name="connsiteX40" fmla="*/ 363048 w 4441400"/>
              <a:gd name="connsiteY40" fmla="*/ 1739335 h 2529944"/>
              <a:gd name="connsiteX41" fmla="*/ 343851 w 4441400"/>
              <a:gd name="connsiteY41" fmla="*/ 1165134 h 2529944"/>
              <a:gd name="connsiteX42" fmla="*/ 322325 w 4441400"/>
              <a:gd name="connsiteY42" fmla="*/ 311432 h 2529944"/>
              <a:gd name="connsiteX43" fmla="*/ 1458844 w 4441400"/>
              <a:gd name="connsiteY43" fmla="*/ 314047 h 2529944"/>
              <a:gd name="connsiteX0" fmla="*/ 1458844 w 4366797"/>
              <a:gd name="connsiteY0" fmla="*/ 314047 h 2529944"/>
              <a:gd name="connsiteX1" fmla="*/ 1454671 w 4366797"/>
              <a:gd name="connsiteY1" fmla="*/ 231339 h 2529944"/>
              <a:gd name="connsiteX2" fmla="*/ 334624 w 4366797"/>
              <a:gd name="connsiteY2" fmla="*/ 220029 h 2529944"/>
              <a:gd name="connsiteX3" fmla="*/ 220783 w 4366797"/>
              <a:gd name="connsiteY3" fmla="*/ 299196 h 2529944"/>
              <a:gd name="connsiteX4" fmla="*/ 217111 w 4366797"/>
              <a:gd name="connsiteY4" fmla="*/ 12688 h 2529944"/>
              <a:gd name="connsiteX5" fmla="*/ 1452262 w 4366797"/>
              <a:gd name="connsiteY5" fmla="*/ 0 h 2529944"/>
              <a:gd name="connsiteX6" fmla="*/ 4314323 w 4366797"/>
              <a:gd name="connsiteY6" fmla="*/ 16592 h 2529944"/>
              <a:gd name="connsiteX7" fmla="*/ 4366797 w 4366797"/>
              <a:gd name="connsiteY7" fmla="*/ 201181 h 2529944"/>
              <a:gd name="connsiteX8" fmla="*/ 2978673 w 4366797"/>
              <a:gd name="connsiteY8" fmla="*/ 212491 h 2529944"/>
              <a:gd name="connsiteX9" fmla="*/ 3053963 w 4366797"/>
              <a:gd name="connsiteY9" fmla="*/ 303363 h 2529944"/>
              <a:gd name="connsiteX10" fmla="*/ 3904045 w 4366797"/>
              <a:gd name="connsiteY10" fmla="*/ 325213 h 2529944"/>
              <a:gd name="connsiteX11" fmla="*/ 3918733 w 4366797"/>
              <a:gd name="connsiteY11" fmla="*/ 1925165 h 2529944"/>
              <a:gd name="connsiteX12" fmla="*/ 3779231 w 4366797"/>
              <a:gd name="connsiteY12" fmla="*/ 2248197 h 2529944"/>
              <a:gd name="connsiteX13" fmla="*/ 3826970 w 4366797"/>
              <a:gd name="connsiteY13" fmla="*/ 2474388 h 2529944"/>
              <a:gd name="connsiteX14" fmla="*/ 3779228 w 4366797"/>
              <a:gd name="connsiteY14" fmla="*/ 2519625 h 2529944"/>
              <a:gd name="connsiteX15" fmla="*/ 3588272 w 4366797"/>
              <a:gd name="connsiteY15" fmla="*/ 2451768 h 2529944"/>
              <a:gd name="connsiteX16" fmla="*/ 3687423 w 4366797"/>
              <a:gd name="connsiteY16" fmla="*/ 2233119 h 2529944"/>
              <a:gd name="connsiteX17" fmla="*/ 3639683 w 4366797"/>
              <a:gd name="connsiteY17" fmla="*/ 2010700 h 2529944"/>
              <a:gd name="connsiteX18" fmla="*/ 3498893 w 4366797"/>
              <a:gd name="connsiteY18" fmla="*/ 1692711 h 2529944"/>
              <a:gd name="connsiteX19" fmla="*/ 3320732 w 4366797"/>
              <a:gd name="connsiteY19" fmla="*/ 1805468 h 2529944"/>
              <a:gd name="connsiteX20" fmla="*/ 3356919 w 4366797"/>
              <a:gd name="connsiteY20" fmla="*/ 2082325 h 2529944"/>
              <a:gd name="connsiteX21" fmla="*/ 3292007 w 4366797"/>
              <a:gd name="connsiteY21" fmla="*/ 2197603 h 2529944"/>
              <a:gd name="connsiteX22" fmla="*/ 3166387 w 4366797"/>
              <a:gd name="connsiteY22" fmla="*/ 2236349 h 2529944"/>
              <a:gd name="connsiteX23" fmla="*/ 3206354 w 4366797"/>
              <a:gd name="connsiteY23" fmla="*/ 2346214 h 2529944"/>
              <a:gd name="connsiteX24" fmla="*/ 3327540 w 4366797"/>
              <a:gd name="connsiteY24" fmla="*/ 2451768 h 2529944"/>
              <a:gd name="connsiteX25" fmla="*/ 3353127 w 4366797"/>
              <a:gd name="connsiteY25" fmla="*/ 2526659 h 2529944"/>
              <a:gd name="connsiteX26" fmla="*/ 1410849 w 4366797"/>
              <a:gd name="connsiteY26" fmla="*/ 2515969 h 2529944"/>
              <a:gd name="connsiteX27" fmla="*/ 1383434 w 4366797"/>
              <a:gd name="connsiteY27" fmla="*/ 2280999 h 2529944"/>
              <a:gd name="connsiteX28" fmla="*/ 1225091 w 4366797"/>
              <a:gd name="connsiteY28" fmla="*/ 2194567 h 2529944"/>
              <a:gd name="connsiteX29" fmla="*/ 1154000 w 4366797"/>
              <a:gd name="connsiteY29" fmla="*/ 2514551 h 2529944"/>
              <a:gd name="connsiteX30" fmla="*/ 768310 w 4366797"/>
              <a:gd name="connsiteY30" fmla="*/ 2517067 h 2529944"/>
              <a:gd name="connsiteX31" fmla="*/ 745921 w 4366797"/>
              <a:gd name="connsiteY31" fmla="*/ 2398991 h 2529944"/>
              <a:gd name="connsiteX32" fmla="*/ 883850 w 4366797"/>
              <a:gd name="connsiteY32" fmla="*/ 2188739 h 2529944"/>
              <a:gd name="connsiteX33" fmla="*/ 778818 w 4366797"/>
              <a:gd name="connsiteY33" fmla="*/ 2165703 h 2529944"/>
              <a:gd name="connsiteX34" fmla="*/ 646769 w 4366797"/>
              <a:gd name="connsiteY34" fmla="*/ 2067246 h 2529944"/>
              <a:gd name="connsiteX35" fmla="*/ 648832 w 4366797"/>
              <a:gd name="connsiteY35" fmla="*/ 1777647 h 2529944"/>
              <a:gd name="connsiteX36" fmla="*/ 452137 w 4366797"/>
              <a:gd name="connsiteY36" fmla="*/ 2074785 h 2529944"/>
              <a:gd name="connsiteX37" fmla="*/ 371346 w 4366797"/>
              <a:gd name="connsiteY37" fmla="*/ 2342443 h 2529944"/>
              <a:gd name="connsiteX38" fmla="*/ 445 w 4366797"/>
              <a:gd name="connsiteY38" fmla="*/ 2353755 h 2529944"/>
              <a:gd name="connsiteX39" fmla="*/ 257506 w 4366797"/>
              <a:gd name="connsiteY39" fmla="*/ 2022010 h 2529944"/>
              <a:gd name="connsiteX40" fmla="*/ 363048 w 4366797"/>
              <a:gd name="connsiteY40" fmla="*/ 1739335 h 2529944"/>
              <a:gd name="connsiteX41" fmla="*/ 343851 w 4366797"/>
              <a:gd name="connsiteY41" fmla="*/ 1165134 h 2529944"/>
              <a:gd name="connsiteX42" fmla="*/ 322325 w 4366797"/>
              <a:gd name="connsiteY42" fmla="*/ 311432 h 2529944"/>
              <a:gd name="connsiteX43" fmla="*/ 1458844 w 4366797"/>
              <a:gd name="connsiteY43" fmla="*/ 314047 h 2529944"/>
              <a:gd name="connsiteX0" fmla="*/ 1458844 w 4366797"/>
              <a:gd name="connsiteY0" fmla="*/ 327614 h 2543511"/>
              <a:gd name="connsiteX1" fmla="*/ 1454671 w 4366797"/>
              <a:gd name="connsiteY1" fmla="*/ 244906 h 2543511"/>
              <a:gd name="connsiteX2" fmla="*/ 334624 w 4366797"/>
              <a:gd name="connsiteY2" fmla="*/ 233596 h 2543511"/>
              <a:gd name="connsiteX3" fmla="*/ 220783 w 4366797"/>
              <a:gd name="connsiteY3" fmla="*/ 312763 h 2543511"/>
              <a:gd name="connsiteX4" fmla="*/ 217111 w 4366797"/>
              <a:gd name="connsiteY4" fmla="*/ 26255 h 2543511"/>
              <a:gd name="connsiteX5" fmla="*/ 1452262 w 4366797"/>
              <a:gd name="connsiteY5" fmla="*/ 13567 h 2543511"/>
              <a:gd name="connsiteX6" fmla="*/ 4347373 w 4366797"/>
              <a:gd name="connsiteY6" fmla="*/ 0 h 2543511"/>
              <a:gd name="connsiteX7" fmla="*/ 4366797 w 4366797"/>
              <a:gd name="connsiteY7" fmla="*/ 214748 h 2543511"/>
              <a:gd name="connsiteX8" fmla="*/ 2978673 w 4366797"/>
              <a:gd name="connsiteY8" fmla="*/ 226058 h 2543511"/>
              <a:gd name="connsiteX9" fmla="*/ 3053963 w 4366797"/>
              <a:gd name="connsiteY9" fmla="*/ 316930 h 2543511"/>
              <a:gd name="connsiteX10" fmla="*/ 3904045 w 4366797"/>
              <a:gd name="connsiteY10" fmla="*/ 338780 h 2543511"/>
              <a:gd name="connsiteX11" fmla="*/ 3918733 w 4366797"/>
              <a:gd name="connsiteY11" fmla="*/ 1938732 h 2543511"/>
              <a:gd name="connsiteX12" fmla="*/ 3779231 w 4366797"/>
              <a:gd name="connsiteY12" fmla="*/ 2261764 h 2543511"/>
              <a:gd name="connsiteX13" fmla="*/ 3826970 w 4366797"/>
              <a:gd name="connsiteY13" fmla="*/ 2487955 h 2543511"/>
              <a:gd name="connsiteX14" fmla="*/ 3779228 w 4366797"/>
              <a:gd name="connsiteY14" fmla="*/ 2533192 h 2543511"/>
              <a:gd name="connsiteX15" fmla="*/ 3588272 w 4366797"/>
              <a:gd name="connsiteY15" fmla="*/ 2465335 h 2543511"/>
              <a:gd name="connsiteX16" fmla="*/ 3687423 w 4366797"/>
              <a:gd name="connsiteY16" fmla="*/ 2246686 h 2543511"/>
              <a:gd name="connsiteX17" fmla="*/ 3639683 w 4366797"/>
              <a:gd name="connsiteY17" fmla="*/ 2024267 h 2543511"/>
              <a:gd name="connsiteX18" fmla="*/ 3498893 w 4366797"/>
              <a:gd name="connsiteY18" fmla="*/ 1706278 h 2543511"/>
              <a:gd name="connsiteX19" fmla="*/ 3320732 w 4366797"/>
              <a:gd name="connsiteY19" fmla="*/ 1819035 h 2543511"/>
              <a:gd name="connsiteX20" fmla="*/ 3356919 w 4366797"/>
              <a:gd name="connsiteY20" fmla="*/ 2095892 h 2543511"/>
              <a:gd name="connsiteX21" fmla="*/ 3292007 w 4366797"/>
              <a:gd name="connsiteY21" fmla="*/ 2211170 h 2543511"/>
              <a:gd name="connsiteX22" fmla="*/ 3166387 w 4366797"/>
              <a:gd name="connsiteY22" fmla="*/ 2249916 h 2543511"/>
              <a:gd name="connsiteX23" fmla="*/ 3206354 w 4366797"/>
              <a:gd name="connsiteY23" fmla="*/ 2359781 h 2543511"/>
              <a:gd name="connsiteX24" fmla="*/ 3327540 w 4366797"/>
              <a:gd name="connsiteY24" fmla="*/ 2465335 h 2543511"/>
              <a:gd name="connsiteX25" fmla="*/ 3353127 w 4366797"/>
              <a:gd name="connsiteY25" fmla="*/ 2540226 h 2543511"/>
              <a:gd name="connsiteX26" fmla="*/ 1410849 w 4366797"/>
              <a:gd name="connsiteY26" fmla="*/ 2529536 h 2543511"/>
              <a:gd name="connsiteX27" fmla="*/ 1383434 w 4366797"/>
              <a:gd name="connsiteY27" fmla="*/ 2294566 h 2543511"/>
              <a:gd name="connsiteX28" fmla="*/ 1225091 w 4366797"/>
              <a:gd name="connsiteY28" fmla="*/ 2208134 h 2543511"/>
              <a:gd name="connsiteX29" fmla="*/ 1154000 w 4366797"/>
              <a:gd name="connsiteY29" fmla="*/ 2528118 h 2543511"/>
              <a:gd name="connsiteX30" fmla="*/ 768310 w 4366797"/>
              <a:gd name="connsiteY30" fmla="*/ 2530634 h 2543511"/>
              <a:gd name="connsiteX31" fmla="*/ 745921 w 4366797"/>
              <a:gd name="connsiteY31" fmla="*/ 2412558 h 2543511"/>
              <a:gd name="connsiteX32" fmla="*/ 883850 w 4366797"/>
              <a:gd name="connsiteY32" fmla="*/ 2202306 h 2543511"/>
              <a:gd name="connsiteX33" fmla="*/ 778818 w 4366797"/>
              <a:gd name="connsiteY33" fmla="*/ 2179270 h 2543511"/>
              <a:gd name="connsiteX34" fmla="*/ 646769 w 4366797"/>
              <a:gd name="connsiteY34" fmla="*/ 2080813 h 2543511"/>
              <a:gd name="connsiteX35" fmla="*/ 648832 w 4366797"/>
              <a:gd name="connsiteY35" fmla="*/ 1791214 h 2543511"/>
              <a:gd name="connsiteX36" fmla="*/ 452137 w 4366797"/>
              <a:gd name="connsiteY36" fmla="*/ 2088352 h 2543511"/>
              <a:gd name="connsiteX37" fmla="*/ 371346 w 4366797"/>
              <a:gd name="connsiteY37" fmla="*/ 2356010 h 2543511"/>
              <a:gd name="connsiteX38" fmla="*/ 445 w 4366797"/>
              <a:gd name="connsiteY38" fmla="*/ 2367322 h 2543511"/>
              <a:gd name="connsiteX39" fmla="*/ 257506 w 4366797"/>
              <a:gd name="connsiteY39" fmla="*/ 2035577 h 2543511"/>
              <a:gd name="connsiteX40" fmla="*/ 363048 w 4366797"/>
              <a:gd name="connsiteY40" fmla="*/ 1752902 h 2543511"/>
              <a:gd name="connsiteX41" fmla="*/ 343851 w 4366797"/>
              <a:gd name="connsiteY41" fmla="*/ 1178701 h 2543511"/>
              <a:gd name="connsiteX42" fmla="*/ 322325 w 4366797"/>
              <a:gd name="connsiteY42" fmla="*/ 324999 h 2543511"/>
              <a:gd name="connsiteX43" fmla="*/ 1458844 w 4366797"/>
              <a:gd name="connsiteY43" fmla="*/ 327614 h 2543511"/>
              <a:gd name="connsiteX0" fmla="*/ 1458844 w 4366797"/>
              <a:gd name="connsiteY0" fmla="*/ 327614 h 2543511"/>
              <a:gd name="connsiteX1" fmla="*/ 1454671 w 4366797"/>
              <a:gd name="connsiteY1" fmla="*/ 244906 h 2543511"/>
              <a:gd name="connsiteX2" fmla="*/ 334624 w 4366797"/>
              <a:gd name="connsiteY2" fmla="*/ 233596 h 2543511"/>
              <a:gd name="connsiteX3" fmla="*/ 220783 w 4366797"/>
              <a:gd name="connsiteY3" fmla="*/ 312763 h 2543511"/>
              <a:gd name="connsiteX4" fmla="*/ 217111 w 4366797"/>
              <a:gd name="connsiteY4" fmla="*/ 26255 h 2543511"/>
              <a:gd name="connsiteX5" fmla="*/ 1452262 w 4366797"/>
              <a:gd name="connsiteY5" fmla="*/ 13567 h 2543511"/>
              <a:gd name="connsiteX6" fmla="*/ 4347373 w 4366797"/>
              <a:gd name="connsiteY6" fmla="*/ 0 h 2543511"/>
              <a:gd name="connsiteX7" fmla="*/ 4366797 w 4366797"/>
              <a:gd name="connsiteY7" fmla="*/ 214748 h 2543511"/>
              <a:gd name="connsiteX8" fmla="*/ 2978673 w 4366797"/>
              <a:gd name="connsiteY8" fmla="*/ 226058 h 2543511"/>
              <a:gd name="connsiteX9" fmla="*/ 3053963 w 4366797"/>
              <a:gd name="connsiteY9" fmla="*/ 316930 h 2543511"/>
              <a:gd name="connsiteX10" fmla="*/ 3904045 w 4366797"/>
              <a:gd name="connsiteY10" fmla="*/ 338780 h 2543511"/>
              <a:gd name="connsiteX11" fmla="*/ 3918733 w 4366797"/>
              <a:gd name="connsiteY11" fmla="*/ 1938732 h 2543511"/>
              <a:gd name="connsiteX12" fmla="*/ 3779231 w 4366797"/>
              <a:gd name="connsiteY12" fmla="*/ 2261764 h 2543511"/>
              <a:gd name="connsiteX13" fmla="*/ 3826970 w 4366797"/>
              <a:gd name="connsiteY13" fmla="*/ 2487955 h 2543511"/>
              <a:gd name="connsiteX14" fmla="*/ 3779228 w 4366797"/>
              <a:gd name="connsiteY14" fmla="*/ 2533192 h 2543511"/>
              <a:gd name="connsiteX15" fmla="*/ 3588272 w 4366797"/>
              <a:gd name="connsiteY15" fmla="*/ 2465335 h 2543511"/>
              <a:gd name="connsiteX16" fmla="*/ 3687423 w 4366797"/>
              <a:gd name="connsiteY16" fmla="*/ 2246686 h 2543511"/>
              <a:gd name="connsiteX17" fmla="*/ 3639683 w 4366797"/>
              <a:gd name="connsiteY17" fmla="*/ 2024267 h 2543511"/>
              <a:gd name="connsiteX18" fmla="*/ 3498893 w 4366797"/>
              <a:gd name="connsiteY18" fmla="*/ 1706278 h 2543511"/>
              <a:gd name="connsiteX19" fmla="*/ 3320732 w 4366797"/>
              <a:gd name="connsiteY19" fmla="*/ 1819035 h 2543511"/>
              <a:gd name="connsiteX20" fmla="*/ 3356919 w 4366797"/>
              <a:gd name="connsiteY20" fmla="*/ 2095892 h 2543511"/>
              <a:gd name="connsiteX21" fmla="*/ 3292007 w 4366797"/>
              <a:gd name="connsiteY21" fmla="*/ 2211170 h 2543511"/>
              <a:gd name="connsiteX22" fmla="*/ 3166387 w 4366797"/>
              <a:gd name="connsiteY22" fmla="*/ 2249916 h 2543511"/>
              <a:gd name="connsiteX23" fmla="*/ 3206354 w 4366797"/>
              <a:gd name="connsiteY23" fmla="*/ 2359781 h 2543511"/>
              <a:gd name="connsiteX24" fmla="*/ 3327540 w 4366797"/>
              <a:gd name="connsiteY24" fmla="*/ 2465335 h 2543511"/>
              <a:gd name="connsiteX25" fmla="*/ 3353127 w 4366797"/>
              <a:gd name="connsiteY25" fmla="*/ 2540226 h 2543511"/>
              <a:gd name="connsiteX26" fmla="*/ 1410849 w 4366797"/>
              <a:gd name="connsiteY26" fmla="*/ 2529536 h 2543511"/>
              <a:gd name="connsiteX27" fmla="*/ 1383434 w 4366797"/>
              <a:gd name="connsiteY27" fmla="*/ 2294566 h 2543511"/>
              <a:gd name="connsiteX28" fmla="*/ 1225091 w 4366797"/>
              <a:gd name="connsiteY28" fmla="*/ 2208134 h 2543511"/>
              <a:gd name="connsiteX29" fmla="*/ 1154000 w 4366797"/>
              <a:gd name="connsiteY29" fmla="*/ 2528118 h 2543511"/>
              <a:gd name="connsiteX30" fmla="*/ 768310 w 4366797"/>
              <a:gd name="connsiteY30" fmla="*/ 2530634 h 2543511"/>
              <a:gd name="connsiteX31" fmla="*/ 745921 w 4366797"/>
              <a:gd name="connsiteY31" fmla="*/ 2412558 h 2543511"/>
              <a:gd name="connsiteX32" fmla="*/ 883850 w 4366797"/>
              <a:gd name="connsiteY32" fmla="*/ 2202306 h 2543511"/>
              <a:gd name="connsiteX33" fmla="*/ 778818 w 4366797"/>
              <a:gd name="connsiteY33" fmla="*/ 2179270 h 2543511"/>
              <a:gd name="connsiteX34" fmla="*/ 646769 w 4366797"/>
              <a:gd name="connsiteY34" fmla="*/ 2080813 h 2543511"/>
              <a:gd name="connsiteX35" fmla="*/ 648832 w 4366797"/>
              <a:gd name="connsiteY35" fmla="*/ 1791214 h 2543511"/>
              <a:gd name="connsiteX36" fmla="*/ 452137 w 4366797"/>
              <a:gd name="connsiteY36" fmla="*/ 2088352 h 2543511"/>
              <a:gd name="connsiteX37" fmla="*/ 371346 w 4366797"/>
              <a:gd name="connsiteY37" fmla="*/ 2356010 h 2543511"/>
              <a:gd name="connsiteX38" fmla="*/ 445 w 4366797"/>
              <a:gd name="connsiteY38" fmla="*/ 2367322 h 2543511"/>
              <a:gd name="connsiteX39" fmla="*/ 257506 w 4366797"/>
              <a:gd name="connsiteY39" fmla="*/ 2035577 h 2543511"/>
              <a:gd name="connsiteX40" fmla="*/ 363048 w 4366797"/>
              <a:gd name="connsiteY40" fmla="*/ 1752902 h 2543511"/>
              <a:gd name="connsiteX41" fmla="*/ 343851 w 4366797"/>
              <a:gd name="connsiteY41" fmla="*/ 1178701 h 2543511"/>
              <a:gd name="connsiteX42" fmla="*/ 322325 w 4366797"/>
              <a:gd name="connsiteY42" fmla="*/ 324999 h 2543511"/>
              <a:gd name="connsiteX43" fmla="*/ 1458844 w 4366797"/>
              <a:gd name="connsiteY43" fmla="*/ 327614 h 2543511"/>
              <a:gd name="connsiteX0" fmla="*/ 1458844 w 4370469"/>
              <a:gd name="connsiteY0" fmla="*/ 327614 h 2543511"/>
              <a:gd name="connsiteX1" fmla="*/ 1454671 w 4370469"/>
              <a:gd name="connsiteY1" fmla="*/ 244906 h 2543511"/>
              <a:gd name="connsiteX2" fmla="*/ 334624 w 4370469"/>
              <a:gd name="connsiteY2" fmla="*/ 233596 h 2543511"/>
              <a:gd name="connsiteX3" fmla="*/ 220783 w 4370469"/>
              <a:gd name="connsiteY3" fmla="*/ 312763 h 2543511"/>
              <a:gd name="connsiteX4" fmla="*/ 217111 w 4370469"/>
              <a:gd name="connsiteY4" fmla="*/ 26255 h 2543511"/>
              <a:gd name="connsiteX5" fmla="*/ 1452262 w 4370469"/>
              <a:gd name="connsiteY5" fmla="*/ 13567 h 2543511"/>
              <a:gd name="connsiteX6" fmla="*/ 4347373 w 4370469"/>
              <a:gd name="connsiteY6" fmla="*/ 0 h 2543511"/>
              <a:gd name="connsiteX7" fmla="*/ 4370469 w 4370469"/>
              <a:gd name="connsiteY7" fmla="*/ 248676 h 2543511"/>
              <a:gd name="connsiteX8" fmla="*/ 2978673 w 4370469"/>
              <a:gd name="connsiteY8" fmla="*/ 226058 h 2543511"/>
              <a:gd name="connsiteX9" fmla="*/ 3053963 w 4370469"/>
              <a:gd name="connsiteY9" fmla="*/ 316930 h 2543511"/>
              <a:gd name="connsiteX10" fmla="*/ 3904045 w 4370469"/>
              <a:gd name="connsiteY10" fmla="*/ 338780 h 2543511"/>
              <a:gd name="connsiteX11" fmla="*/ 3918733 w 4370469"/>
              <a:gd name="connsiteY11" fmla="*/ 1938732 h 2543511"/>
              <a:gd name="connsiteX12" fmla="*/ 3779231 w 4370469"/>
              <a:gd name="connsiteY12" fmla="*/ 2261764 h 2543511"/>
              <a:gd name="connsiteX13" fmla="*/ 3826970 w 4370469"/>
              <a:gd name="connsiteY13" fmla="*/ 2487955 h 2543511"/>
              <a:gd name="connsiteX14" fmla="*/ 3779228 w 4370469"/>
              <a:gd name="connsiteY14" fmla="*/ 2533192 h 2543511"/>
              <a:gd name="connsiteX15" fmla="*/ 3588272 w 4370469"/>
              <a:gd name="connsiteY15" fmla="*/ 2465335 h 2543511"/>
              <a:gd name="connsiteX16" fmla="*/ 3687423 w 4370469"/>
              <a:gd name="connsiteY16" fmla="*/ 2246686 h 2543511"/>
              <a:gd name="connsiteX17" fmla="*/ 3639683 w 4370469"/>
              <a:gd name="connsiteY17" fmla="*/ 2024267 h 2543511"/>
              <a:gd name="connsiteX18" fmla="*/ 3498893 w 4370469"/>
              <a:gd name="connsiteY18" fmla="*/ 1706278 h 2543511"/>
              <a:gd name="connsiteX19" fmla="*/ 3320732 w 4370469"/>
              <a:gd name="connsiteY19" fmla="*/ 1819035 h 2543511"/>
              <a:gd name="connsiteX20" fmla="*/ 3356919 w 4370469"/>
              <a:gd name="connsiteY20" fmla="*/ 2095892 h 2543511"/>
              <a:gd name="connsiteX21" fmla="*/ 3292007 w 4370469"/>
              <a:gd name="connsiteY21" fmla="*/ 2211170 h 2543511"/>
              <a:gd name="connsiteX22" fmla="*/ 3166387 w 4370469"/>
              <a:gd name="connsiteY22" fmla="*/ 2249916 h 2543511"/>
              <a:gd name="connsiteX23" fmla="*/ 3206354 w 4370469"/>
              <a:gd name="connsiteY23" fmla="*/ 2359781 h 2543511"/>
              <a:gd name="connsiteX24" fmla="*/ 3327540 w 4370469"/>
              <a:gd name="connsiteY24" fmla="*/ 2465335 h 2543511"/>
              <a:gd name="connsiteX25" fmla="*/ 3353127 w 4370469"/>
              <a:gd name="connsiteY25" fmla="*/ 2540226 h 2543511"/>
              <a:gd name="connsiteX26" fmla="*/ 1410849 w 4370469"/>
              <a:gd name="connsiteY26" fmla="*/ 2529536 h 2543511"/>
              <a:gd name="connsiteX27" fmla="*/ 1383434 w 4370469"/>
              <a:gd name="connsiteY27" fmla="*/ 2294566 h 2543511"/>
              <a:gd name="connsiteX28" fmla="*/ 1225091 w 4370469"/>
              <a:gd name="connsiteY28" fmla="*/ 2208134 h 2543511"/>
              <a:gd name="connsiteX29" fmla="*/ 1154000 w 4370469"/>
              <a:gd name="connsiteY29" fmla="*/ 2528118 h 2543511"/>
              <a:gd name="connsiteX30" fmla="*/ 768310 w 4370469"/>
              <a:gd name="connsiteY30" fmla="*/ 2530634 h 2543511"/>
              <a:gd name="connsiteX31" fmla="*/ 745921 w 4370469"/>
              <a:gd name="connsiteY31" fmla="*/ 2412558 h 2543511"/>
              <a:gd name="connsiteX32" fmla="*/ 883850 w 4370469"/>
              <a:gd name="connsiteY32" fmla="*/ 2202306 h 2543511"/>
              <a:gd name="connsiteX33" fmla="*/ 778818 w 4370469"/>
              <a:gd name="connsiteY33" fmla="*/ 2179270 h 2543511"/>
              <a:gd name="connsiteX34" fmla="*/ 646769 w 4370469"/>
              <a:gd name="connsiteY34" fmla="*/ 2080813 h 2543511"/>
              <a:gd name="connsiteX35" fmla="*/ 648832 w 4370469"/>
              <a:gd name="connsiteY35" fmla="*/ 1791214 h 2543511"/>
              <a:gd name="connsiteX36" fmla="*/ 452137 w 4370469"/>
              <a:gd name="connsiteY36" fmla="*/ 2088352 h 2543511"/>
              <a:gd name="connsiteX37" fmla="*/ 371346 w 4370469"/>
              <a:gd name="connsiteY37" fmla="*/ 2356010 h 2543511"/>
              <a:gd name="connsiteX38" fmla="*/ 445 w 4370469"/>
              <a:gd name="connsiteY38" fmla="*/ 2367322 h 2543511"/>
              <a:gd name="connsiteX39" fmla="*/ 257506 w 4370469"/>
              <a:gd name="connsiteY39" fmla="*/ 2035577 h 2543511"/>
              <a:gd name="connsiteX40" fmla="*/ 363048 w 4370469"/>
              <a:gd name="connsiteY40" fmla="*/ 1752902 h 2543511"/>
              <a:gd name="connsiteX41" fmla="*/ 343851 w 4370469"/>
              <a:gd name="connsiteY41" fmla="*/ 1178701 h 2543511"/>
              <a:gd name="connsiteX42" fmla="*/ 322325 w 4370469"/>
              <a:gd name="connsiteY42" fmla="*/ 324999 h 2543511"/>
              <a:gd name="connsiteX43" fmla="*/ 1458844 w 4370469"/>
              <a:gd name="connsiteY43" fmla="*/ 327614 h 2543511"/>
              <a:gd name="connsiteX0" fmla="*/ 1458844 w 4370469"/>
              <a:gd name="connsiteY0" fmla="*/ 327614 h 2543511"/>
              <a:gd name="connsiteX1" fmla="*/ 1454671 w 4370469"/>
              <a:gd name="connsiteY1" fmla="*/ 244906 h 2543511"/>
              <a:gd name="connsiteX2" fmla="*/ 334624 w 4370469"/>
              <a:gd name="connsiteY2" fmla="*/ 233596 h 2543511"/>
              <a:gd name="connsiteX3" fmla="*/ 220783 w 4370469"/>
              <a:gd name="connsiteY3" fmla="*/ 312763 h 2543511"/>
              <a:gd name="connsiteX4" fmla="*/ 217111 w 4370469"/>
              <a:gd name="connsiteY4" fmla="*/ 26255 h 2543511"/>
              <a:gd name="connsiteX5" fmla="*/ 1452262 w 4370469"/>
              <a:gd name="connsiteY5" fmla="*/ 13567 h 2543511"/>
              <a:gd name="connsiteX6" fmla="*/ 4347373 w 4370469"/>
              <a:gd name="connsiteY6" fmla="*/ 0 h 2543511"/>
              <a:gd name="connsiteX7" fmla="*/ 4370469 w 4370469"/>
              <a:gd name="connsiteY7" fmla="*/ 248676 h 2543511"/>
              <a:gd name="connsiteX8" fmla="*/ 2978673 w 4370469"/>
              <a:gd name="connsiteY8" fmla="*/ 226058 h 2543511"/>
              <a:gd name="connsiteX9" fmla="*/ 3053963 w 4370469"/>
              <a:gd name="connsiteY9" fmla="*/ 316930 h 2543511"/>
              <a:gd name="connsiteX10" fmla="*/ 3904045 w 4370469"/>
              <a:gd name="connsiteY10" fmla="*/ 338780 h 2543511"/>
              <a:gd name="connsiteX11" fmla="*/ 3918733 w 4370469"/>
              <a:gd name="connsiteY11" fmla="*/ 1938732 h 2543511"/>
              <a:gd name="connsiteX12" fmla="*/ 3779231 w 4370469"/>
              <a:gd name="connsiteY12" fmla="*/ 2261764 h 2543511"/>
              <a:gd name="connsiteX13" fmla="*/ 3826970 w 4370469"/>
              <a:gd name="connsiteY13" fmla="*/ 2487955 h 2543511"/>
              <a:gd name="connsiteX14" fmla="*/ 3779228 w 4370469"/>
              <a:gd name="connsiteY14" fmla="*/ 2533192 h 2543511"/>
              <a:gd name="connsiteX15" fmla="*/ 3588272 w 4370469"/>
              <a:gd name="connsiteY15" fmla="*/ 2465335 h 2543511"/>
              <a:gd name="connsiteX16" fmla="*/ 3687423 w 4370469"/>
              <a:gd name="connsiteY16" fmla="*/ 2246686 h 2543511"/>
              <a:gd name="connsiteX17" fmla="*/ 3639683 w 4370469"/>
              <a:gd name="connsiteY17" fmla="*/ 2024267 h 2543511"/>
              <a:gd name="connsiteX18" fmla="*/ 3498893 w 4370469"/>
              <a:gd name="connsiteY18" fmla="*/ 1706278 h 2543511"/>
              <a:gd name="connsiteX19" fmla="*/ 3320732 w 4370469"/>
              <a:gd name="connsiteY19" fmla="*/ 1819035 h 2543511"/>
              <a:gd name="connsiteX20" fmla="*/ 3356919 w 4370469"/>
              <a:gd name="connsiteY20" fmla="*/ 2095892 h 2543511"/>
              <a:gd name="connsiteX21" fmla="*/ 3292007 w 4370469"/>
              <a:gd name="connsiteY21" fmla="*/ 2211170 h 2543511"/>
              <a:gd name="connsiteX22" fmla="*/ 3166387 w 4370469"/>
              <a:gd name="connsiteY22" fmla="*/ 2249916 h 2543511"/>
              <a:gd name="connsiteX23" fmla="*/ 3206354 w 4370469"/>
              <a:gd name="connsiteY23" fmla="*/ 2359781 h 2543511"/>
              <a:gd name="connsiteX24" fmla="*/ 3327540 w 4370469"/>
              <a:gd name="connsiteY24" fmla="*/ 2465335 h 2543511"/>
              <a:gd name="connsiteX25" fmla="*/ 3353127 w 4370469"/>
              <a:gd name="connsiteY25" fmla="*/ 2540226 h 2543511"/>
              <a:gd name="connsiteX26" fmla="*/ 1410849 w 4370469"/>
              <a:gd name="connsiteY26" fmla="*/ 2529536 h 2543511"/>
              <a:gd name="connsiteX27" fmla="*/ 1383434 w 4370469"/>
              <a:gd name="connsiteY27" fmla="*/ 2294566 h 2543511"/>
              <a:gd name="connsiteX28" fmla="*/ 1225091 w 4370469"/>
              <a:gd name="connsiteY28" fmla="*/ 2208134 h 2543511"/>
              <a:gd name="connsiteX29" fmla="*/ 1154000 w 4370469"/>
              <a:gd name="connsiteY29" fmla="*/ 2528118 h 2543511"/>
              <a:gd name="connsiteX30" fmla="*/ 768310 w 4370469"/>
              <a:gd name="connsiteY30" fmla="*/ 2530634 h 2543511"/>
              <a:gd name="connsiteX31" fmla="*/ 745921 w 4370469"/>
              <a:gd name="connsiteY31" fmla="*/ 2412558 h 2543511"/>
              <a:gd name="connsiteX32" fmla="*/ 883850 w 4370469"/>
              <a:gd name="connsiteY32" fmla="*/ 2202306 h 2543511"/>
              <a:gd name="connsiteX33" fmla="*/ 778818 w 4370469"/>
              <a:gd name="connsiteY33" fmla="*/ 2179270 h 2543511"/>
              <a:gd name="connsiteX34" fmla="*/ 646769 w 4370469"/>
              <a:gd name="connsiteY34" fmla="*/ 2080813 h 2543511"/>
              <a:gd name="connsiteX35" fmla="*/ 648832 w 4370469"/>
              <a:gd name="connsiteY35" fmla="*/ 1791214 h 2543511"/>
              <a:gd name="connsiteX36" fmla="*/ 452137 w 4370469"/>
              <a:gd name="connsiteY36" fmla="*/ 2088352 h 2543511"/>
              <a:gd name="connsiteX37" fmla="*/ 371346 w 4370469"/>
              <a:gd name="connsiteY37" fmla="*/ 2356010 h 2543511"/>
              <a:gd name="connsiteX38" fmla="*/ 445 w 4370469"/>
              <a:gd name="connsiteY38" fmla="*/ 2367322 h 2543511"/>
              <a:gd name="connsiteX39" fmla="*/ 257506 w 4370469"/>
              <a:gd name="connsiteY39" fmla="*/ 2035577 h 2543511"/>
              <a:gd name="connsiteX40" fmla="*/ 363048 w 4370469"/>
              <a:gd name="connsiteY40" fmla="*/ 1752902 h 2543511"/>
              <a:gd name="connsiteX41" fmla="*/ 343851 w 4370469"/>
              <a:gd name="connsiteY41" fmla="*/ 1178701 h 2543511"/>
              <a:gd name="connsiteX42" fmla="*/ 322325 w 4370469"/>
              <a:gd name="connsiteY42" fmla="*/ 324999 h 2543511"/>
              <a:gd name="connsiteX43" fmla="*/ 1458844 w 4370469"/>
              <a:gd name="connsiteY43" fmla="*/ 327614 h 2543511"/>
              <a:gd name="connsiteX0" fmla="*/ 1458844 w 4381486"/>
              <a:gd name="connsiteY0" fmla="*/ 327614 h 2543511"/>
              <a:gd name="connsiteX1" fmla="*/ 1454671 w 4381486"/>
              <a:gd name="connsiteY1" fmla="*/ 244906 h 2543511"/>
              <a:gd name="connsiteX2" fmla="*/ 334624 w 4381486"/>
              <a:gd name="connsiteY2" fmla="*/ 233596 h 2543511"/>
              <a:gd name="connsiteX3" fmla="*/ 220783 w 4381486"/>
              <a:gd name="connsiteY3" fmla="*/ 312763 h 2543511"/>
              <a:gd name="connsiteX4" fmla="*/ 217111 w 4381486"/>
              <a:gd name="connsiteY4" fmla="*/ 26255 h 2543511"/>
              <a:gd name="connsiteX5" fmla="*/ 1452262 w 4381486"/>
              <a:gd name="connsiteY5" fmla="*/ 13567 h 2543511"/>
              <a:gd name="connsiteX6" fmla="*/ 4347373 w 4381486"/>
              <a:gd name="connsiteY6" fmla="*/ 0 h 2543511"/>
              <a:gd name="connsiteX7" fmla="*/ 4381486 w 4381486"/>
              <a:gd name="connsiteY7" fmla="*/ 222287 h 2543511"/>
              <a:gd name="connsiteX8" fmla="*/ 2978673 w 4381486"/>
              <a:gd name="connsiteY8" fmla="*/ 226058 h 2543511"/>
              <a:gd name="connsiteX9" fmla="*/ 3053963 w 4381486"/>
              <a:gd name="connsiteY9" fmla="*/ 316930 h 2543511"/>
              <a:gd name="connsiteX10" fmla="*/ 3904045 w 4381486"/>
              <a:gd name="connsiteY10" fmla="*/ 338780 h 2543511"/>
              <a:gd name="connsiteX11" fmla="*/ 3918733 w 4381486"/>
              <a:gd name="connsiteY11" fmla="*/ 1938732 h 2543511"/>
              <a:gd name="connsiteX12" fmla="*/ 3779231 w 4381486"/>
              <a:gd name="connsiteY12" fmla="*/ 2261764 h 2543511"/>
              <a:gd name="connsiteX13" fmla="*/ 3826970 w 4381486"/>
              <a:gd name="connsiteY13" fmla="*/ 2487955 h 2543511"/>
              <a:gd name="connsiteX14" fmla="*/ 3779228 w 4381486"/>
              <a:gd name="connsiteY14" fmla="*/ 2533192 h 2543511"/>
              <a:gd name="connsiteX15" fmla="*/ 3588272 w 4381486"/>
              <a:gd name="connsiteY15" fmla="*/ 2465335 h 2543511"/>
              <a:gd name="connsiteX16" fmla="*/ 3687423 w 4381486"/>
              <a:gd name="connsiteY16" fmla="*/ 2246686 h 2543511"/>
              <a:gd name="connsiteX17" fmla="*/ 3639683 w 4381486"/>
              <a:gd name="connsiteY17" fmla="*/ 2024267 h 2543511"/>
              <a:gd name="connsiteX18" fmla="*/ 3498893 w 4381486"/>
              <a:gd name="connsiteY18" fmla="*/ 1706278 h 2543511"/>
              <a:gd name="connsiteX19" fmla="*/ 3320732 w 4381486"/>
              <a:gd name="connsiteY19" fmla="*/ 1819035 h 2543511"/>
              <a:gd name="connsiteX20" fmla="*/ 3356919 w 4381486"/>
              <a:gd name="connsiteY20" fmla="*/ 2095892 h 2543511"/>
              <a:gd name="connsiteX21" fmla="*/ 3292007 w 4381486"/>
              <a:gd name="connsiteY21" fmla="*/ 2211170 h 2543511"/>
              <a:gd name="connsiteX22" fmla="*/ 3166387 w 4381486"/>
              <a:gd name="connsiteY22" fmla="*/ 2249916 h 2543511"/>
              <a:gd name="connsiteX23" fmla="*/ 3206354 w 4381486"/>
              <a:gd name="connsiteY23" fmla="*/ 2359781 h 2543511"/>
              <a:gd name="connsiteX24" fmla="*/ 3327540 w 4381486"/>
              <a:gd name="connsiteY24" fmla="*/ 2465335 h 2543511"/>
              <a:gd name="connsiteX25" fmla="*/ 3353127 w 4381486"/>
              <a:gd name="connsiteY25" fmla="*/ 2540226 h 2543511"/>
              <a:gd name="connsiteX26" fmla="*/ 1410849 w 4381486"/>
              <a:gd name="connsiteY26" fmla="*/ 2529536 h 2543511"/>
              <a:gd name="connsiteX27" fmla="*/ 1383434 w 4381486"/>
              <a:gd name="connsiteY27" fmla="*/ 2294566 h 2543511"/>
              <a:gd name="connsiteX28" fmla="*/ 1225091 w 4381486"/>
              <a:gd name="connsiteY28" fmla="*/ 2208134 h 2543511"/>
              <a:gd name="connsiteX29" fmla="*/ 1154000 w 4381486"/>
              <a:gd name="connsiteY29" fmla="*/ 2528118 h 2543511"/>
              <a:gd name="connsiteX30" fmla="*/ 768310 w 4381486"/>
              <a:gd name="connsiteY30" fmla="*/ 2530634 h 2543511"/>
              <a:gd name="connsiteX31" fmla="*/ 745921 w 4381486"/>
              <a:gd name="connsiteY31" fmla="*/ 2412558 h 2543511"/>
              <a:gd name="connsiteX32" fmla="*/ 883850 w 4381486"/>
              <a:gd name="connsiteY32" fmla="*/ 2202306 h 2543511"/>
              <a:gd name="connsiteX33" fmla="*/ 778818 w 4381486"/>
              <a:gd name="connsiteY33" fmla="*/ 2179270 h 2543511"/>
              <a:gd name="connsiteX34" fmla="*/ 646769 w 4381486"/>
              <a:gd name="connsiteY34" fmla="*/ 2080813 h 2543511"/>
              <a:gd name="connsiteX35" fmla="*/ 648832 w 4381486"/>
              <a:gd name="connsiteY35" fmla="*/ 1791214 h 2543511"/>
              <a:gd name="connsiteX36" fmla="*/ 452137 w 4381486"/>
              <a:gd name="connsiteY36" fmla="*/ 2088352 h 2543511"/>
              <a:gd name="connsiteX37" fmla="*/ 371346 w 4381486"/>
              <a:gd name="connsiteY37" fmla="*/ 2356010 h 2543511"/>
              <a:gd name="connsiteX38" fmla="*/ 445 w 4381486"/>
              <a:gd name="connsiteY38" fmla="*/ 2367322 h 2543511"/>
              <a:gd name="connsiteX39" fmla="*/ 257506 w 4381486"/>
              <a:gd name="connsiteY39" fmla="*/ 2035577 h 2543511"/>
              <a:gd name="connsiteX40" fmla="*/ 363048 w 4381486"/>
              <a:gd name="connsiteY40" fmla="*/ 1752902 h 2543511"/>
              <a:gd name="connsiteX41" fmla="*/ 343851 w 4381486"/>
              <a:gd name="connsiteY41" fmla="*/ 1178701 h 2543511"/>
              <a:gd name="connsiteX42" fmla="*/ 322325 w 4381486"/>
              <a:gd name="connsiteY42" fmla="*/ 324999 h 2543511"/>
              <a:gd name="connsiteX43" fmla="*/ 1458844 w 4381486"/>
              <a:gd name="connsiteY43" fmla="*/ 327614 h 2543511"/>
              <a:gd name="connsiteX0" fmla="*/ 1458844 w 4381486"/>
              <a:gd name="connsiteY0" fmla="*/ 327614 h 2543511"/>
              <a:gd name="connsiteX1" fmla="*/ 1454671 w 4381486"/>
              <a:gd name="connsiteY1" fmla="*/ 244906 h 2543511"/>
              <a:gd name="connsiteX2" fmla="*/ 334624 w 4381486"/>
              <a:gd name="connsiteY2" fmla="*/ 233596 h 2543511"/>
              <a:gd name="connsiteX3" fmla="*/ 220783 w 4381486"/>
              <a:gd name="connsiteY3" fmla="*/ 312763 h 2543511"/>
              <a:gd name="connsiteX4" fmla="*/ 217111 w 4381486"/>
              <a:gd name="connsiteY4" fmla="*/ 26255 h 2543511"/>
              <a:gd name="connsiteX5" fmla="*/ 1452262 w 4381486"/>
              <a:gd name="connsiteY5" fmla="*/ 13567 h 2543511"/>
              <a:gd name="connsiteX6" fmla="*/ 4347373 w 4381486"/>
              <a:gd name="connsiteY6" fmla="*/ 0 h 2543511"/>
              <a:gd name="connsiteX7" fmla="*/ 4381486 w 4381486"/>
              <a:gd name="connsiteY7" fmla="*/ 222287 h 2543511"/>
              <a:gd name="connsiteX8" fmla="*/ 2978673 w 4381486"/>
              <a:gd name="connsiteY8" fmla="*/ 226058 h 2543511"/>
              <a:gd name="connsiteX9" fmla="*/ 3053963 w 4381486"/>
              <a:gd name="connsiteY9" fmla="*/ 316930 h 2543511"/>
              <a:gd name="connsiteX10" fmla="*/ 3904045 w 4381486"/>
              <a:gd name="connsiteY10" fmla="*/ 338780 h 2543511"/>
              <a:gd name="connsiteX11" fmla="*/ 3918733 w 4381486"/>
              <a:gd name="connsiteY11" fmla="*/ 1938732 h 2543511"/>
              <a:gd name="connsiteX12" fmla="*/ 3779231 w 4381486"/>
              <a:gd name="connsiteY12" fmla="*/ 2261764 h 2543511"/>
              <a:gd name="connsiteX13" fmla="*/ 3826970 w 4381486"/>
              <a:gd name="connsiteY13" fmla="*/ 2487955 h 2543511"/>
              <a:gd name="connsiteX14" fmla="*/ 3779228 w 4381486"/>
              <a:gd name="connsiteY14" fmla="*/ 2533192 h 2543511"/>
              <a:gd name="connsiteX15" fmla="*/ 3588272 w 4381486"/>
              <a:gd name="connsiteY15" fmla="*/ 2465335 h 2543511"/>
              <a:gd name="connsiteX16" fmla="*/ 3687423 w 4381486"/>
              <a:gd name="connsiteY16" fmla="*/ 2246686 h 2543511"/>
              <a:gd name="connsiteX17" fmla="*/ 3639683 w 4381486"/>
              <a:gd name="connsiteY17" fmla="*/ 2024267 h 2543511"/>
              <a:gd name="connsiteX18" fmla="*/ 3498893 w 4381486"/>
              <a:gd name="connsiteY18" fmla="*/ 1706278 h 2543511"/>
              <a:gd name="connsiteX19" fmla="*/ 3320732 w 4381486"/>
              <a:gd name="connsiteY19" fmla="*/ 1819035 h 2543511"/>
              <a:gd name="connsiteX20" fmla="*/ 3356919 w 4381486"/>
              <a:gd name="connsiteY20" fmla="*/ 2095892 h 2543511"/>
              <a:gd name="connsiteX21" fmla="*/ 3292007 w 4381486"/>
              <a:gd name="connsiteY21" fmla="*/ 2211170 h 2543511"/>
              <a:gd name="connsiteX22" fmla="*/ 3166387 w 4381486"/>
              <a:gd name="connsiteY22" fmla="*/ 2249916 h 2543511"/>
              <a:gd name="connsiteX23" fmla="*/ 3206354 w 4381486"/>
              <a:gd name="connsiteY23" fmla="*/ 2359781 h 2543511"/>
              <a:gd name="connsiteX24" fmla="*/ 3327540 w 4381486"/>
              <a:gd name="connsiteY24" fmla="*/ 2465335 h 2543511"/>
              <a:gd name="connsiteX25" fmla="*/ 3353127 w 4381486"/>
              <a:gd name="connsiteY25" fmla="*/ 2540226 h 2543511"/>
              <a:gd name="connsiteX26" fmla="*/ 1410849 w 4381486"/>
              <a:gd name="connsiteY26" fmla="*/ 2529536 h 2543511"/>
              <a:gd name="connsiteX27" fmla="*/ 1383434 w 4381486"/>
              <a:gd name="connsiteY27" fmla="*/ 2294566 h 2543511"/>
              <a:gd name="connsiteX28" fmla="*/ 1225091 w 4381486"/>
              <a:gd name="connsiteY28" fmla="*/ 2208134 h 2543511"/>
              <a:gd name="connsiteX29" fmla="*/ 1154000 w 4381486"/>
              <a:gd name="connsiteY29" fmla="*/ 2528118 h 2543511"/>
              <a:gd name="connsiteX30" fmla="*/ 768310 w 4381486"/>
              <a:gd name="connsiteY30" fmla="*/ 2530634 h 2543511"/>
              <a:gd name="connsiteX31" fmla="*/ 745921 w 4381486"/>
              <a:gd name="connsiteY31" fmla="*/ 2412558 h 2543511"/>
              <a:gd name="connsiteX32" fmla="*/ 883850 w 4381486"/>
              <a:gd name="connsiteY32" fmla="*/ 2202306 h 2543511"/>
              <a:gd name="connsiteX33" fmla="*/ 778818 w 4381486"/>
              <a:gd name="connsiteY33" fmla="*/ 2179270 h 2543511"/>
              <a:gd name="connsiteX34" fmla="*/ 646769 w 4381486"/>
              <a:gd name="connsiteY34" fmla="*/ 2080813 h 2543511"/>
              <a:gd name="connsiteX35" fmla="*/ 648832 w 4381486"/>
              <a:gd name="connsiteY35" fmla="*/ 1791214 h 2543511"/>
              <a:gd name="connsiteX36" fmla="*/ 452137 w 4381486"/>
              <a:gd name="connsiteY36" fmla="*/ 2088352 h 2543511"/>
              <a:gd name="connsiteX37" fmla="*/ 371346 w 4381486"/>
              <a:gd name="connsiteY37" fmla="*/ 2356010 h 2543511"/>
              <a:gd name="connsiteX38" fmla="*/ 445 w 4381486"/>
              <a:gd name="connsiteY38" fmla="*/ 2367322 h 2543511"/>
              <a:gd name="connsiteX39" fmla="*/ 257506 w 4381486"/>
              <a:gd name="connsiteY39" fmla="*/ 2035577 h 2543511"/>
              <a:gd name="connsiteX40" fmla="*/ 363048 w 4381486"/>
              <a:gd name="connsiteY40" fmla="*/ 1752902 h 2543511"/>
              <a:gd name="connsiteX41" fmla="*/ 343851 w 4381486"/>
              <a:gd name="connsiteY41" fmla="*/ 1178701 h 2543511"/>
              <a:gd name="connsiteX42" fmla="*/ 322325 w 4381486"/>
              <a:gd name="connsiteY42" fmla="*/ 324999 h 2543511"/>
              <a:gd name="connsiteX43" fmla="*/ 1458844 w 4381486"/>
              <a:gd name="connsiteY43" fmla="*/ 327614 h 2543511"/>
              <a:gd name="connsiteX0" fmla="*/ 1458844 w 4381486"/>
              <a:gd name="connsiteY0" fmla="*/ 327614 h 2543511"/>
              <a:gd name="connsiteX1" fmla="*/ 1454671 w 4381486"/>
              <a:gd name="connsiteY1" fmla="*/ 244906 h 2543511"/>
              <a:gd name="connsiteX2" fmla="*/ 334624 w 4381486"/>
              <a:gd name="connsiteY2" fmla="*/ 233596 h 2543511"/>
              <a:gd name="connsiteX3" fmla="*/ 220783 w 4381486"/>
              <a:gd name="connsiteY3" fmla="*/ 312763 h 2543511"/>
              <a:gd name="connsiteX4" fmla="*/ 217111 w 4381486"/>
              <a:gd name="connsiteY4" fmla="*/ 26255 h 2543511"/>
              <a:gd name="connsiteX5" fmla="*/ 1452262 w 4381486"/>
              <a:gd name="connsiteY5" fmla="*/ 13567 h 2543511"/>
              <a:gd name="connsiteX6" fmla="*/ 4347373 w 4381486"/>
              <a:gd name="connsiteY6" fmla="*/ 0 h 2543511"/>
              <a:gd name="connsiteX7" fmla="*/ 4381486 w 4381486"/>
              <a:gd name="connsiteY7" fmla="*/ 222287 h 2543511"/>
              <a:gd name="connsiteX8" fmla="*/ 2978673 w 4381486"/>
              <a:gd name="connsiteY8" fmla="*/ 226058 h 2543511"/>
              <a:gd name="connsiteX9" fmla="*/ 3053963 w 4381486"/>
              <a:gd name="connsiteY9" fmla="*/ 316930 h 2543511"/>
              <a:gd name="connsiteX10" fmla="*/ 3904045 w 4381486"/>
              <a:gd name="connsiteY10" fmla="*/ 338780 h 2543511"/>
              <a:gd name="connsiteX11" fmla="*/ 3918733 w 4381486"/>
              <a:gd name="connsiteY11" fmla="*/ 1938732 h 2543511"/>
              <a:gd name="connsiteX12" fmla="*/ 3779231 w 4381486"/>
              <a:gd name="connsiteY12" fmla="*/ 2261764 h 2543511"/>
              <a:gd name="connsiteX13" fmla="*/ 3826970 w 4381486"/>
              <a:gd name="connsiteY13" fmla="*/ 2487955 h 2543511"/>
              <a:gd name="connsiteX14" fmla="*/ 3779228 w 4381486"/>
              <a:gd name="connsiteY14" fmla="*/ 2533192 h 2543511"/>
              <a:gd name="connsiteX15" fmla="*/ 3588272 w 4381486"/>
              <a:gd name="connsiteY15" fmla="*/ 2465335 h 2543511"/>
              <a:gd name="connsiteX16" fmla="*/ 3687423 w 4381486"/>
              <a:gd name="connsiteY16" fmla="*/ 2246686 h 2543511"/>
              <a:gd name="connsiteX17" fmla="*/ 3639683 w 4381486"/>
              <a:gd name="connsiteY17" fmla="*/ 2024267 h 2543511"/>
              <a:gd name="connsiteX18" fmla="*/ 3498893 w 4381486"/>
              <a:gd name="connsiteY18" fmla="*/ 1706278 h 2543511"/>
              <a:gd name="connsiteX19" fmla="*/ 3320732 w 4381486"/>
              <a:gd name="connsiteY19" fmla="*/ 1819035 h 2543511"/>
              <a:gd name="connsiteX20" fmla="*/ 3356919 w 4381486"/>
              <a:gd name="connsiteY20" fmla="*/ 2095892 h 2543511"/>
              <a:gd name="connsiteX21" fmla="*/ 3292007 w 4381486"/>
              <a:gd name="connsiteY21" fmla="*/ 2211170 h 2543511"/>
              <a:gd name="connsiteX22" fmla="*/ 3166387 w 4381486"/>
              <a:gd name="connsiteY22" fmla="*/ 2249916 h 2543511"/>
              <a:gd name="connsiteX23" fmla="*/ 3206354 w 4381486"/>
              <a:gd name="connsiteY23" fmla="*/ 2359781 h 2543511"/>
              <a:gd name="connsiteX24" fmla="*/ 3327540 w 4381486"/>
              <a:gd name="connsiteY24" fmla="*/ 2465335 h 2543511"/>
              <a:gd name="connsiteX25" fmla="*/ 3353127 w 4381486"/>
              <a:gd name="connsiteY25" fmla="*/ 2540226 h 2543511"/>
              <a:gd name="connsiteX26" fmla="*/ 1410849 w 4381486"/>
              <a:gd name="connsiteY26" fmla="*/ 2529536 h 2543511"/>
              <a:gd name="connsiteX27" fmla="*/ 1383434 w 4381486"/>
              <a:gd name="connsiteY27" fmla="*/ 2294566 h 2543511"/>
              <a:gd name="connsiteX28" fmla="*/ 1225091 w 4381486"/>
              <a:gd name="connsiteY28" fmla="*/ 2208134 h 2543511"/>
              <a:gd name="connsiteX29" fmla="*/ 1154000 w 4381486"/>
              <a:gd name="connsiteY29" fmla="*/ 2528118 h 2543511"/>
              <a:gd name="connsiteX30" fmla="*/ 768310 w 4381486"/>
              <a:gd name="connsiteY30" fmla="*/ 2530634 h 2543511"/>
              <a:gd name="connsiteX31" fmla="*/ 745921 w 4381486"/>
              <a:gd name="connsiteY31" fmla="*/ 2412558 h 2543511"/>
              <a:gd name="connsiteX32" fmla="*/ 883850 w 4381486"/>
              <a:gd name="connsiteY32" fmla="*/ 2202306 h 2543511"/>
              <a:gd name="connsiteX33" fmla="*/ 778818 w 4381486"/>
              <a:gd name="connsiteY33" fmla="*/ 2179270 h 2543511"/>
              <a:gd name="connsiteX34" fmla="*/ 646769 w 4381486"/>
              <a:gd name="connsiteY34" fmla="*/ 2080813 h 2543511"/>
              <a:gd name="connsiteX35" fmla="*/ 648832 w 4381486"/>
              <a:gd name="connsiteY35" fmla="*/ 1791214 h 2543511"/>
              <a:gd name="connsiteX36" fmla="*/ 452137 w 4381486"/>
              <a:gd name="connsiteY36" fmla="*/ 2088352 h 2543511"/>
              <a:gd name="connsiteX37" fmla="*/ 371346 w 4381486"/>
              <a:gd name="connsiteY37" fmla="*/ 2356010 h 2543511"/>
              <a:gd name="connsiteX38" fmla="*/ 445 w 4381486"/>
              <a:gd name="connsiteY38" fmla="*/ 2367322 h 2543511"/>
              <a:gd name="connsiteX39" fmla="*/ 257506 w 4381486"/>
              <a:gd name="connsiteY39" fmla="*/ 2035577 h 2543511"/>
              <a:gd name="connsiteX40" fmla="*/ 363048 w 4381486"/>
              <a:gd name="connsiteY40" fmla="*/ 1752902 h 2543511"/>
              <a:gd name="connsiteX41" fmla="*/ 343851 w 4381486"/>
              <a:gd name="connsiteY41" fmla="*/ 1178701 h 2543511"/>
              <a:gd name="connsiteX42" fmla="*/ 322325 w 4381486"/>
              <a:gd name="connsiteY42" fmla="*/ 324999 h 2543511"/>
              <a:gd name="connsiteX43" fmla="*/ 1458844 w 4381486"/>
              <a:gd name="connsiteY43" fmla="*/ 327614 h 2543511"/>
              <a:gd name="connsiteX0" fmla="*/ 1458844 w 4381486"/>
              <a:gd name="connsiteY0" fmla="*/ 327614 h 2543511"/>
              <a:gd name="connsiteX1" fmla="*/ 1454671 w 4381486"/>
              <a:gd name="connsiteY1" fmla="*/ 244906 h 2543511"/>
              <a:gd name="connsiteX2" fmla="*/ 334624 w 4381486"/>
              <a:gd name="connsiteY2" fmla="*/ 233596 h 2543511"/>
              <a:gd name="connsiteX3" fmla="*/ 220783 w 4381486"/>
              <a:gd name="connsiteY3" fmla="*/ 312763 h 2543511"/>
              <a:gd name="connsiteX4" fmla="*/ 217111 w 4381486"/>
              <a:gd name="connsiteY4" fmla="*/ 26255 h 2543511"/>
              <a:gd name="connsiteX5" fmla="*/ 1452262 w 4381486"/>
              <a:gd name="connsiteY5" fmla="*/ 13567 h 2543511"/>
              <a:gd name="connsiteX6" fmla="*/ 4373079 w 4381486"/>
              <a:gd name="connsiteY6" fmla="*/ 0 h 2543511"/>
              <a:gd name="connsiteX7" fmla="*/ 4381486 w 4381486"/>
              <a:gd name="connsiteY7" fmla="*/ 222287 h 2543511"/>
              <a:gd name="connsiteX8" fmla="*/ 2978673 w 4381486"/>
              <a:gd name="connsiteY8" fmla="*/ 226058 h 2543511"/>
              <a:gd name="connsiteX9" fmla="*/ 3053963 w 4381486"/>
              <a:gd name="connsiteY9" fmla="*/ 316930 h 2543511"/>
              <a:gd name="connsiteX10" fmla="*/ 3904045 w 4381486"/>
              <a:gd name="connsiteY10" fmla="*/ 338780 h 2543511"/>
              <a:gd name="connsiteX11" fmla="*/ 3918733 w 4381486"/>
              <a:gd name="connsiteY11" fmla="*/ 1938732 h 2543511"/>
              <a:gd name="connsiteX12" fmla="*/ 3779231 w 4381486"/>
              <a:gd name="connsiteY12" fmla="*/ 2261764 h 2543511"/>
              <a:gd name="connsiteX13" fmla="*/ 3826970 w 4381486"/>
              <a:gd name="connsiteY13" fmla="*/ 2487955 h 2543511"/>
              <a:gd name="connsiteX14" fmla="*/ 3779228 w 4381486"/>
              <a:gd name="connsiteY14" fmla="*/ 2533192 h 2543511"/>
              <a:gd name="connsiteX15" fmla="*/ 3588272 w 4381486"/>
              <a:gd name="connsiteY15" fmla="*/ 2465335 h 2543511"/>
              <a:gd name="connsiteX16" fmla="*/ 3687423 w 4381486"/>
              <a:gd name="connsiteY16" fmla="*/ 2246686 h 2543511"/>
              <a:gd name="connsiteX17" fmla="*/ 3639683 w 4381486"/>
              <a:gd name="connsiteY17" fmla="*/ 2024267 h 2543511"/>
              <a:gd name="connsiteX18" fmla="*/ 3498893 w 4381486"/>
              <a:gd name="connsiteY18" fmla="*/ 1706278 h 2543511"/>
              <a:gd name="connsiteX19" fmla="*/ 3320732 w 4381486"/>
              <a:gd name="connsiteY19" fmla="*/ 1819035 h 2543511"/>
              <a:gd name="connsiteX20" fmla="*/ 3356919 w 4381486"/>
              <a:gd name="connsiteY20" fmla="*/ 2095892 h 2543511"/>
              <a:gd name="connsiteX21" fmla="*/ 3292007 w 4381486"/>
              <a:gd name="connsiteY21" fmla="*/ 2211170 h 2543511"/>
              <a:gd name="connsiteX22" fmla="*/ 3166387 w 4381486"/>
              <a:gd name="connsiteY22" fmla="*/ 2249916 h 2543511"/>
              <a:gd name="connsiteX23" fmla="*/ 3206354 w 4381486"/>
              <a:gd name="connsiteY23" fmla="*/ 2359781 h 2543511"/>
              <a:gd name="connsiteX24" fmla="*/ 3327540 w 4381486"/>
              <a:gd name="connsiteY24" fmla="*/ 2465335 h 2543511"/>
              <a:gd name="connsiteX25" fmla="*/ 3353127 w 4381486"/>
              <a:gd name="connsiteY25" fmla="*/ 2540226 h 2543511"/>
              <a:gd name="connsiteX26" fmla="*/ 1410849 w 4381486"/>
              <a:gd name="connsiteY26" fmla="*/ 2529536 h 2543511"/>
              <a:gd name="connsiteX27" fmla="*/ 1383434 w 4381486"/>
              <a:gd name="connsiteY27" fmla="*/ 2294566 h 2543511"/>
              <a:gd name="connsiteX28" fmla="*/ 1225091 w 4381486"/>
              <a:gd name="connsiteY28" fmla="*/ 2208134 h 2543511"/>
              <a:gd name="connsiteX29" fmla="*/ 1154000 w 4381486"/>
              <a:gd name="connsiteY29" fmla="*/ 2528118 h 2543511"/>
              <a:gd name="connsiteX30" fmla="*/ 768310 w 4381486"/>
              <a:gd name="connsiteY30" fmla="*/ 2530634 h 2543511"/>
              <a:gd name="connsiteX31" fmla="*/ 745921 w 4381486"/>
              <a:gd name="connsiteY31" fmla="*/ 2412558 h 2543511"/>
              <a:gd name="connsiteX32" fmla="*/ 883850 w 4381486"/>
              <a:gd name="connsiteY32" fmla="*/ 2202306 h 2543511"/>
              <a:gd name="connsiteX33" fmla="*/ 778818 w 4381486"/>
              <a:gd name="connsiteY33" fmla="*/ 2179270 h 2543511"/>
              <a:gd name="connsiteX34" fmla="*/ 646769 w 4381486"/>
              <a:gd name="connsiteY34" fmla="*/ 2080813 h 2543511"/>
              <a:gd name="connsiteX35" fmla="*/ 648832 w 4381486"/>
              <a:gd name="connsiteY35" fmla="*/ 1791214 h 2543511"/>
              <a:gd name="connsiteX36" fmla="*/ 452137 w 4381486"/>
              <a:gd name="connsiteY36" fmla="*/ 2088352 h 2543511"/>
              <a:gd name="connsiteX37" fmla="*/ 371346 w 4381486"/>
              <a:gd name="connsiteY37" fmla="*/ 2356010 h 2543511"/>
              <a:gd name="connsiteX38" fmla="*/ 445 w 4381486"/>
              <a:gd name="connsiteY38" fmla="*/ 2367322 h 2543511"/>
              <a:gd name="connsiteX39" fmla="*/ 257506 w 4381486"/>
              <a:gd name="connsiteY39" fmla="*/ 2035577 h 2543511"/>
              <a:gd name="connsiteX40" fmla="*/ 363048 w 4381486"/>
              <a:gd name="connsiteY40" fmla="*/ 1752902 h 2543511"/>
              <a:gd name="connsiteX41" fmla="*/ 343851 w 4381486"/>
              <a:gd name="connsiteY41" fmla="*/ 1178701 h 2543511"/>
              <a:gd name="connsiteX42" fmla="*/ 322325 w 4381486"/>
              <a:gd name="connsiteY42" fmla="*/ 324999 h 2543511"/>
              <a:gd name="connsiteX43" fmla="*/ 1458844 w 4381486"/>
              <a:gd name="connsiteY43" fmla="*/ 327614 h 2543511"/>
              <a:gd name="connsiteX0" fmla="*/ 1458844 w 4381486"/>
              <a:gd name="connsiteY0" fmla="*/ 327614 h 2543511"/>
              <a:gd name="connsiteX1" fmla="*/ 1454671 w 4381486"/>
              <a:gd name="connsiteY1" fmla="*/ 244906 h 2543511"/>
              <a:gd name="connsiteX2" fmla="*/ 334624 w 4381486"/>
              <a:gd name="connsiteY2" fmla="*/ 233596 h 2543511"/>
              <a:gd name="connsiteX3" fmla="*/ 220783 w 4381486"/>
              <a:gd name="connsiteY3" fmla="*/ 312763 h 2543511"/>
              <a:gd name="connsiteX4" fmla="*/ 297901 w 4381486"/>
              <a:gd name="connsiteY4" fmla="*/ 18716 h 2543511"/>
              <a:gd name="connsiteX5" fmla="*/ 1452262 w 4381486"/>
              <a:gd name="connsiteY5" fmla="*/ 13567 h 2543511"/>
              <a:gd name="connsiteX6" fmla="*/ 4373079 w 4381486"/>
              <a:gd name="connsiteY6" fmla="*/ 0 h 2543511"/>
              <a:gd name="connsiteX7" fmla="*/ 4381486 w 4381486"/>
              <a:gd name="connsiteY7" fmla="*/ 222287 h 2543511"/>
              <a:gd name="connsiteX8" fmla="*/ 2978673 w 4381486"/>
              <a:gd name="connsiteY8" fmla="*/ 226058 h 2543511"/>
              <a:gd name="connsiteX9" fmla="*/ 3053963 w 4381486"/>
              <a:gd name="connsiteY9" fmla="*/ 316930 h 2543511"/>
              <a:gd name="connsiteX10" fmla="*/ 3904045 w 4381486"/>
              <a:gd name="connsiteY10" fmla="*/ 338780 h 2543511"/>
              <a:gd name="connsiteX11" fmla="*/ 3918733 w 4381486"/>
              <a:gd name="connsiteY11" fmla="*/ 1938732 h 2543511"/>
              <a:gd name="connsiteX12" fmla="*/ 3779231 w 4381486"/>
              <a:gd name="connsiteY12" fmla="*/ 2261764 h 2543511"/>
              <a:gd name="connsiteX13" fmla="*/ 3826970 w 4381486"/>
              <a:gd name="connsiteY13" fmla="*/ 2487955 h 2543511"/>
              <a:gd name="connsiteX14" fmla="*/ 3779228 w 4381486"/>
              <a:gd name="connsiteY14" fmla="*/ 2533192 h 2543511"/>
              <a:gd name="connsiteX15" fmla="*/ 3588272 w 4381486"/>
              <a:gd name="connsiteY15" fmla="*/ 2465335 h 2543511"/>
              <a:gd name="connsiteX16" fmla="*/ 3687423 w 4381486"/>
              <a:gd name="connsiteY16" fmla="*/ 2246686 h 2543511"/>
              <a:gd name="connsiteX17" fmla="*/ 3639683 w 4381486"/>
              <a:gd name="connsiteY17" fmla="*/ 2024267 h 2543511"/>
              <a:gd name="connsiteX18" fmla="*/ 3498893 w 4381486"/>
              <a:gd name="connsiteY18" fmla="*/ 1706278 h 2543511"/>
              <a:gd name="connsiteX19" fmla="*/ 3320732 w 4381486"/>
              <a:gd name="connsiteY19" fmla="*/ 1819035 h 2543511"/>
              <a:gd name="connsiteX20" fmla="*/ 3356919 w 4381486"/>
              <a:gd name="connsiteY20" fmla="*/ 2095892 h 2543511"/>
              <a:gd name="connsiteX21" fmla="*/ 3292007 w 4381486"/>
              <a:gd name="connsiteY21" fmla="*/ 2211170 h 2543511"/>
              <a:gd name="connsiteX22" fmla="*/ 3166387 w 4381486"/>
              <a:gd name="connsiteY22" fmla="*/ 2249916 h 2543511"/>
              <a:gd name="connsiteX23" fmla="*/ 3206354 w 4381486"/>
              <a:gd name="connsiteY23" fmla="*/ 2359781 h 2543511"/>
              <a:gd name="connsiteX24" fmla="*/ 3327540 w 4381486"/>
              <a:gd name="connsiteY24" fmla="*/ 2465335 h 2543511"/>
              <a:gd name="connsiteX25" fmla="*/ 3353127 w 4381486"/>
              <a:gd name="connsiteY25" fmla="*/ 2540226 h 2543511"/>
              <a:gd name="connsiteX26" fmla="*/ 1410849 w 4381486"/>
              <a:gd name="connsiteY26" fmla="*/ 2529536 h 2543511"/>
              <a:gd name="connsiteX27" fmla="*/ 1383434 w 4381486"/>
              <a:gd name="connsiteY27" fmla="*/ 2294566 h 2543511"/>
              <a:gd name="connsiteX28" fmla="*/ 1225091 w 4381486"/>
              <a:gd name="connsiteY28" fmla="*/ 2208134 h 2543511"/>
              <a:gd name="connsiteX29" fmla="*/ 1154000 w 4381486"/>
              <a:gd name="connsiteY29" fmla="*/ 2528118 h 2543511"/>
              <a:gd name="connsiteX30" fmla="*/ 768310 w 4381486"/>
              <a:gd name="connsiteY30" fmla="*/ 2530634 h 2543511"/>
              <a:gd name="connsiteX31" fmla="*/ 745921 w 4381486"/>
              <a:gd name="connsiteY31" fmla="*/ 2412558 h 2543511"/>
              <a:gd name="connsiteX32" fmla="*/ 883850 w 4381486"/>
              <a:gd name="connsiteY32" fmla="*/ 2202306 h 2543511"/>
              <a:gd name="connsiteX33" fmla="*/ 778818 w 4381486"/>
              <a:gd name="connsiteY33" fmla="*/ 2179270 h 2543511"/>
              <a:gd name="connsiteX34" fmla="*/ 646769 w 4381486"/>
              <a:gd name="connsiteY34" fmla="*/ 2080813 h 2543511"/>
              <a:gd name="connsiteX35" fmla="*/ 648832 w 4381486"/>
              <a:gd name="connsiteY35" fmla="*/ 1791214 h 2543511"/>
              <a:gd name="connsiteX36" fmla="*/ 452137 w 4381486"/>
              <a:gd name="connsiteY36" fmla="*/ 2088352 h 2543511"/>
              <a:gd name="connsiteX37" fmla="*/ 371346 w 4381486"/>
              <a:gd name="connsiteY37" fmla="*/ 2356010 h 2543511"/>
              <a:gd name="connsiteX38" fmla="*/ 445 w 4381486"/>
              <a:gd name="connsiteY38" fmla="*/ 2367322 h 2543511"/>
              <a:gd name="connsiteX39" fmla="*/ 257506 w 4381486"/>
              <a:gd name="connsiteY39" fmla="*/ 2035577 h 2543511"/>
              <a:gd name="connsiteX40" fmla="*/ 363048 w 4381486"/>
              <a:gd name="connsiteY40" fmla="*/ 1752902 h 2543511"/>
              <a:gd name="connsiteX41" fmla="*/ 343851 w 4381486"/>
              <a:gd name="connsiteY41" fmla="*/ 1178701 h 2543511"/>
              <a:gd name="connsiteX42" fmla="*/ 322325 w 4381486"/>
              <a:gd name="connsiteY42" fmla="*/ 324999 h 2543511"/>
              <a:gd name="connsiteX43" fmla="*/ 1458844 w 4381486"/>
              <a:gd name="connsiteY43" fmla="*/ 327614 h 2543511"/>
              <a:gd name="connsiteX0" fmla="*/ 1458844 w 4381486"/>
              <a:gd name="connsiteY0" fmla="*/ 327614 h 2543511"/>
              <a:gd name="connsiteX1" fmla="*/ 1454671 w 4381486"/>
              <a:gd name="connsiteY1" fmla="*/ 244906 h 2543511"/>
              <a:gd name="connsiteX2" fmla="*/ 334624 w 4381486"/>
              <a:gd name="connsiteY2" fmla="*/ 233596 h 2543511"/>
              <a:gd name="connsiteX3" fmla="*/ 319935 w 4381486"/>
              <a:gd name="connsiteY3" fmla="*/ 305224 h 2543511"/>
              <a:gd name="connsiteX4" fmla="*/ 297901 w 4381486"/>
              <a:gd name="connsiteY4" fmla="*/ 18716 h 2543511"/>
              <a:gd name="connsiteX5" fmla="*/ 1452262 w 4381486"/>
              <a:gd name="connsiteY5" fmla="*/ 13567 h 2543511"/>
              <a:gd name="connsiteX6" fmla="*/ 4373079 w 4381486"/>
              <a:gd name="connsiteY6" fmla="*/ 0 h 2543511"/>
              <a:gd name="connsiteX7" fmla="*/ 4381486 w 4381486"/>
              <a:gd name="connsiteY7" fmla="*/ 222287 h 2543511"/>
              <a:gd name="connsiteX8" fmla="*/ 2978673 w 4381486"/>
              <a:gd name="connsiteY8" fmla="*/ 226058 h 2543511"/>
              <a:gd name="connsiteX9" fmla="*/ 3053963 w 4381486"/>
              <a:gd name="connsiteY9" fmla="*/ 316930 h 2543511"/>
              <a:gd name="connsiteX10" fmla="*/ 3904045 w 4381486"/>
              <a:gd name="connsiteY10" fmla="*/ 338780 h 2543511"/>
              <a:gd name="connsiteX11" fmla="*/ 3918733 w 4381486"/>
              <a:gd name="connsiteY11" fmla="*/ 1938732 h 2543511"/>
              <a:gd name="connsiteX12" fmla="*/ 3779231 w 4381486"/>
              <a:gd name="connsiteY12" fmla="*/ 2261764 h 2543511"/>
              <a:gd name="connsiteX13" fmla="*/ 3826970 w 4381486"/>
              <a:gd name="connsiteY13" fmla="*/ 2487955 h 2543511"/>
              <a:gd name="connsiteX14" fmla="*/ 3779228 w 4381486"/>
              <a:gd name="connsiteY14" fmla="*/ 2533192 h 2543511"/>
              <a:gd name="connsiteX15" fmla="*/ 3588272 w 4381486"/>
              <a:gd name="connsiteY15" fmla="*/ 2465335 h 2543511"/>
              <a:gd name="connsiteX16" fmla="*/ 3687423 w 4381486"/>
              <a:gd name="connsiteY16" fmla="*/ 2246686 h 2543511"/>
              <a:gd name="connsiteX17" fmla="*/ 3639683 w 4381486"/>
              <a:gd name="connsiteY17" fmla="*/ 2024267 h 2543511"/>
              <a:gd name="connsiteX18" fmla="*/ 3498893 w 4381486"/>
              <a:gd name="connsiteY18" fmla="*/ 1706278 h 2543511"/>
              <a:gd name="connsiteX19" fmla="*/ 3320732 w 4381486"/>
              <a:gd name="connsiteY19" fmla="*/ 1819035 h 2543511"/>
              <a:gd name="connsiteX20" fmla="*/ 3356919 w 4381486"/>
              <a:gd name="connsiteY20" fmla="*/ 2095892 h 2543511"/>
              <a:gd name="connsiteX21" fmla="*/ 3292007 w 4381486"/>
              <a:gd name="connsiteY21" fmla="*/ 2211170 h 2543511"/>
              <a:gd name="connsiteX22" fmla="*/ 3166387 w 4381486"/>
              <a:gd name="connsiteY22" fmla="*/ 2249916 h 2543511"/>
              <a:gd name="connsiteX23" fmla="*/ 3206354 w 4381486"/>
              <a:gd name="connsiteY23" fmla="*/ 2359781 h 2543511"/>
              <a:gd name="connsiteX24" fmla="*/ 3327540 w 4381486"/>
              <a:gd name="connsiteY24" fmla="*/ 2465335 h 2543511"/>
              <a:gd name="connsiteX25" fmla="*/ 3353127 w 4381486"/>
              <a:gd name="connsiteY25" fmla="*/ 2540226 h 2543511"/>
              <a:gd name="connsiteX26" fmla="*/ 1410849 w 4381486"/>
              <a:gd name="connsiteY26" fmla="*/ 2529536 h 2543511"/>
              <a:gd name="connsiteX27" fmla="*/ 1383434 w 4381486"/>
              <a:gd name="connsiteY27" fmla="*/ 2294566 h 2543511"/>
              <a:gd name="connsiteX28" fmla="*/ 1225091 w 4381486"/>
              <a:gd name="connsiteY28" fmla="*/ 2208134 h 2543511"/>
              <a:gd name="connsiteX29" fmla="*/ 1154000 w 4381486"/>
              <a:gd name="connsiteY29" fmla="*/ 2528118 h 2543511"/>
              <a:gd name="connsiteX30" fmla="*/ 768310 w 4381486"/>
              <a:gd name="connsiteY30" fmla="*/ 2530634 h 2543511"/>
              <a:gd name="connsiteX31" fmla="*/ 745921 w 4381486"/>
              <a:gd name="connsiteY31" fmla="*/ 2412558 h 2543511"/>
              <a:gd name="connsiteX32" fmla="*/ 883850 w 4381486"/>
              <a:gd name="connsiteY32" fmla="*/ 2202306 h 2543511"/>
              <a:gd name="connsiteX33" fmla="*/ 778818 w 4381486"/>
              <a:gd name="connsiteY33" fmla="*/ 2179270 h 2543511"/>
              <a:gd name="connsiteX34" fmla="*/ 646769 w 4381486"/>
              <a:gd name="connsiteY34" fmla="*/ 2080813 h 2543511"/>
              <a:gd name="connsiteX35" fmla="*/ 648832 w 4381486"/>
              <a:gd name="connsiteY35" fmla="*/ 1791214 h 2543511"/>
              <a:gd name="connsiteX36" fmla="*/ 452137 w 4381486"/>
              <a:gd name="connsiteY36" fmla="*/ 2088352 h 2543511"/>
              <a:gd name="connsiteX37" fmla="*/ 371346 w 4381486"/>
              <a:gd name="connsiteY37" fmla="*/ 2356010 h 2543511"/>
              <a:gd name="connsiteX38" fmla="*/ 445 w 4381486"/>
              <a:gd name="connsiteY38" fmla="*/ 2367322 h 2543511"/>
              <a:gd name="connsiteX39" fmla="*/ 257506 w 4381486"/>
              <a:gd name="connsiteY39" fmla="*/ 2035577 h 2543511"/>
              <a:gd name="connsiteX40" fmla="*/ 363048 w 4381486"/>
              <a:gd name="connsiteY40" fmla="*/ 1752902 h 2543511"/>
              <a:gd name="connsiteX41" fmla="*/ 343851 w 4381486"/>
              <a:gd name="connsiteY41" fmla="*/ 1178701 h 2543511"/>
              <a:gd name="connsiteX42" fmla="*/ 322325 w 4381486"/>
              <a:gd name="connsiteY42" fmla="*/ 324999 h 2543511"/>
              <a:gd name="connsiteX43" fmla="*/ 1458844 w 4381486"/>
              <a:gd name="connsiteY43" fmla="*/ 327614 h 2543511"/>
              <a:gd name="connsiteX0" fmla="*/ 1458844 w 4381486"/>
              <a:gd name="connsiteY0" fmla="*/ 327614 h 2543511"/>
              <a:gd name="connsiteX1" fmla="*/ 1454671 w 4381486"/>
              <a:gd name="connsiteY1" fmla="*/ 244906 h 2543511"/>
              <a:gd name="connsiteX2" fmla="*/ 334624 w 4381486"/>
              <a:gd name="connsiteY2" fmla="*/ 233596 h 2543511"/>
              <a:gd name="connsiteX3" fmla="*/ 319935 w 4381486"/>
              <a:gd name="connsiteY3" fmla="*/ 305224 h 2543511"/>
              <a:gd name="connsiteX4" fmla="*/ 312590 w 4381486"/>
              <a:gd name="connsiteY4" fmla="*/ 22487 h 2543511"/>
              <a:gd name="connsiteX5" fmla="*/ 1452262 w 4381486"/>
              <a:gd name="connsiteY5" fmla="*/ 13567 h 2543511"/>
              <a:gd name="connsiteX6" fmla="*/ 4373079 w 4381486"/>
              <a:gd name="connsiteY6" fmla="*/ 0 h 2543511"/>
              <a:gd name="connsiteX7" fmla="*/ 4381486 w 4381486"/>
              <a:gd name="connsiteY7" fmla="*/ 222287 h 2543511"/>
              <a:gd name="connsiteX8" fmla="*/ 2978673 w 4381486"/>
              <a:gd name="connsiteY8" fmla="*/ 226058 h 2543511"/>
              <a:gd name="connsiteX9" fmla="*/ 3053963 w 4381486"/>
              <a:gd name="connsiteY9" fmla="*/ 316930 h 2543511"/>
              <a:gd name="connsiteX10" fmla="*/ 3904045 w 4381486"/>
              <a:gd name="connsiteY10" fmla="*/ 338780 h 2543511"/>
              <a:gd name="connsiteX11" fmla="*/ 3918733 w 4381486"/>
              <a:gd name="connsiteY11" fmla="*/ 1938732 h 2543511"/>
              <a:gd name="connsiteX12" fmla="*/ 3779231 w 4381486"/>
              <a:gd name="connsiteY12" fmla="*/ 2261764 h 2543511"/>
              <a:gd name="connsiteX13" fmla="*/ 3826970 w 4381486"/>
              <a:gd name="connsiteY13" fmla="*/ 2487955 h 2543511"/>
              <a:gd name="connsiteX14" fmla="*/ 3779228 w 4381486"/>
              <a:gd name="connsiteY14" fmla="*/ 2533192 h 2543511"/>
              <a:gd name="connsiteX15" fmla="*/ 3588272 w 4381486"/>
              <a:gd name="connsiteY15" fmla="*/ 2465335 h 2543511"/>
              <a:gd name="connsiteX16" fmla="*/ 3687423 w 4381486"/>
              <a:gd name="connsiteY16" fmla="*/ 2246686 h 2543511"/>
              <a:gd name="connsiteX17" fmla="*/ 3639683 w 4381486"/>
              <a:gd name="connsiteY17" fmla="*/ 2024267 h 2543511"/>
              <a:gd name="connsiteX18" fmla="*/ 3498893 w 4381486"/>
              <a:gd name="connsiteY18" fmla="*/ 1706278 h 2543511"/>
              <a:gd name="connsiteX19" fmla="*/ 3320732 w 4381486"/>
              <a:gd name="connsiteY19" fmla="*/ 1819035 h 2543511"/>
              <a:gd name="connsiteX20" fmla="*/ 3356919 w 4381486"/>
              <a:gd name="connsiteY20" fmla="*/ 2095892 h 2543511"/>
              <a:gd name="connsiteX21" fmla="*/ 3292007 w 4381486"/>
              <a:gd name="connsiteY21" fmla="*/ 2211170 h 2543511"/>
              <a:gd name="connsiteX22" fmla="*/ 3166387 w 4381486"/>
              <a:gd name="connsiteY22" fmla="*/ 2249916 h 2543511"/>
              <a:gd name="connsiteX23" fmla="*/ 3206354 w 4381486"/>
              <a:gd name="connsiteY23" fmla="*/ 2359781 h 2543511"/>
              <a:gd name="connsiteX24" fmla="*/ 3327540 w 4381486"/>
              <a:gd name="connsiteY24" fmla="*/ 2465335 h 2543511"/>
              <a:gd name="connsiteX25" fmla="*/ 3353127 w 4381486"/>
              <a:gd name="connsiteY25" fmla="*/ 2540226 h 2543511"/>
              <a:gd name="connsiteX26" fmla="*/ 1410849 w 4381486"/>
              <a:gd name="connsiteY26" fmla="*/ 2529536 h 2543511"/>
              <a:gd name="connsiteX27" fmla="*/ 1383434 w 4381486"/>
              <a:gd name="connsiteY27" fmla="*/ 2294566 h 2543511"/>
              <a:gd name="connsiteX28" fmla="*/ 1225091 w 4381486"/>
              <a:gd name="connsiteY28" fmla="*/ 2208134 h 2543511"/>
              <a:gd name="connsiteX29" fmla="*/ 1154000 w 4381486"/>
              <a:gd name="connsiteY29" fmla="*/ 2528118 h 2543511"/>
              <a:gd name="connsiteX30" fmla="*/ 768310 w 4381486"/>
              <a:gd name="connsiteY30" fmla="*/ 2530634 h 2543511"/>
              <a:gd name="connsiteX31" fmla="*/ 745921 w 4381486"/>
              <a:gd name="connsiteY31" fmla="*/ 2412558 h 2543511"/>
              <a:gd name="connsiteX32" fmla="*/ 883850 w 4381486"/>
              <a:gd name="connsiteY32" fmla="*/ 2202306 h 2543511"/>
              <a:gd name="connsiteX33" fmla="*/ 778818 w 4381486"/>
              <a:gd name="connsiteY33" fmla="*/ 2179270 h 2543511"/>
              <a:gd name="connsiteX34" fmla="*/ 646769 w 4381486"/>
              <a:gd name="connsiteY34" fmla="*/ 2080813 h 2543511"/>
              <a:gd name="connsiteX35" fmla="*/ 648832 w 4381486"/>
              <a:gd name="connsiteY35" fmla="*/ 1791214 h 2543511"/>
              <a:gd name="connsiteX36" fmla="*/ 452137 w 4381486"/>
              <a:gd name="connsiteY36" fmla="*/ 2088352 h 2543511"/>
              <a:gd name="connsiteX37" fmla="*/ 371346 w 4381486"/>
              <a:gd name="connsiteY37" fmla="*/ 2356010 h 2543511"/>
              <a:gd name="connsiteX38" fmla="*/ 445 w 4381486"/>
              <a:gd name="connsiteY38" fmla="*/ 2367322 h 2543511"/>
              <a:gd name="connsiteX39" fmla="*/ 257506 w 4381486"/>
              <a:gd name="connsiteY39" fmla="*/ 2035577 h 2543511"/>
              <a:gd name="connsiteX40" fmla="*/ 363048 w 4381486"/>
              <a:gd name="connsiteY40" fmla="*/ 1752902 h 2543511"/>
              <a:gd name="connsiteX41" fmla="*/ 343851 w 4381486"/>
              <a:gd name="connsiteY41" fmla="*/ 1178701 h 2543511"/>
              <a:gd name="connsiteX42" fmla="*/ 322325 w 4381486"/>
              <a:gd name="connsiteY42" fmla="*/ 324999 h 2543511"/>
              <a:gd name="connsiteX43" fmla="*/ 1458844 w 4381486"/>
              <a:gd name="connsiteY43" fmla="*/ 327614 h 2543511"/>
              <a:gd name="connsiteX0" fmla="*/ 1458844 w 4381486"/>
              <a:gd name="connsiteY0" fmla="*/ 327614 h 2543511"/>
              <a:gd name="connsiteX1" fmla="*/ 1454671 w 4381486"/>
              <a:gd name="connsiteY1" fmla="*/ 244906 h 2543511"/>
              <a:gd name="connsiteX2" fmla="*/ 360330 w 4381486"/>
              <a:gd name="connsiteY2" fmla="*/ 244906 h 2543511"/>
              <a:gd name="connsiteX3" fmla="*/ 319935 w 4381486"/>
              <a:gd name="connsiteY3" fmla="*/ 305224 h 2543511"/>
              <a:gd name="connsiteX4" fmla="*/ 312590 w 4381486"/>
              <a:gd name="connsiteY4" fmla="*/ 22487 h 2543511"/>
              <a:gd name="connsiteX5" fmla="*/ 1452262 w 4381486"/>
              <a:gd name="connsiteY5" fmla="*/ 13567 h 2543511"/>
              <a:gd name="connsiteX6" fmla="*/ 4373079 w 4381486"/>
              <a:gd name="connsiteY6" fmla="*/ 0 h 2543511"/>
              <a:gd name="connsiteX7" fmla="*/ 4381486 w 4381486"/>
              <a:gd name="connsiteY7" fmla="*/ 222287 h 2543511"/>
              <a:gd name="connsiteX8" fmla="*/ 2978673 w 4381486"/>
              <a:gd name="connsiteY8" fmla="*/ 226058 h 2543511"/>
              <a:gd name="connsiteX9" fmla="*/ 3053963 w 4381486"/>
              <a:gd name="connsiteY9" fmla="*/ 316930 h 2543511"/>
              <a:gd name="connsiteX10" fmla="*/ 3904045 w 4381486"/>
              <a:gd name="connsiteY10" fmla="*/ 338780 h 2543511"/>
              <a:gd name="connsiteX11" fmla="*/ 3918733 w 4381486"/>
              <a:gd name="connsiteY11" fmla="*/ 1938732 h 2543511"/>
              <a:gd name="connsiteX12" fmla="*/ 3779231 w 4381486"/>
              <a:gd name="connsiteY12" fmla="*/ 2261764 h 2543511"/>
              <a:gd name="connsiteX13" fmla="*/ 3826970 w 4381486"/>
              <a:gd name="connsiteY13" fmla="*/ 2487955 h 2543511"/>
              <a:gd name="connsiteX14" fmla="*/ 3779228 w 4381486"/>
              <a:gd name="connsiteY14" fmla="*/ 2533192 h 2543511"/>
              <a:gd name="connsiteX15" fmla="*/ 3588272 w 4381486"/>
              <a:gd name="connsiteY15" fmla="*/ 2465335 h 2543511"/>
              <a:gd name="connsiteX16" fmla="*/ 3687423 w 4381486"/>
              <a:gd name="connsiteY16" fmla="*/ 2246686 h 2543511"/>
              <a:gd name="connsiteX17" fmla="*/ 3639683 w 4381486"/>
              <a:gd name="connsiteY17" fmla="*/ 2024267 h 2543511"/>
              <a:gd name="connsiteX18" fmla="*/ 3498893 w 4381486"/>
              <a:gd name="connsiteY18" fmla="*/ 1706278 h 2543511"/>
              <a:gd name="connsiteX19" fmla="*/ 3320732 w 4381486"/>
              <a:gd name="connsiteY19" fmla="*/ 1819035 h 2543511"/>
              <a:gd name="connsiteX20" fmla="*/ 3356919 w 4381486"/>
              <a:gd name="connsiteY20" fmla="*/ 2095892 h 2543511"/>
              <a:gd name="connsiteX21" fmla="*/ 3292007 w 4381486"/>
              <a:gd name="connsiteY21" fmla="*/ 2211170 h 2543511"/>
              <a:gd name="connsiteX22" fmla="*/ 3166387 w 4381486"/>
              <a:gd name="connsiteY22" fmla="*/ 2249916 h 2543511"/>
              <a:gd name="connsiteX23" fmla="*/ 3206354 w 4381486"/>
              <a:gd name="connsiteY23" fmla="*/ 2359781 h 2543511"/>
              <a:gd name="connsiteX24" fmla="*/ 3327540 w 4381486"/>
              <a:gd name="connsiteY24" fmla="*/ 2465335 h 2543511"/>
              <a:gd name="connsiteX25" fmla="*/ 3353127 w 4381486"/>
              <a:gd name="connsiteY25" fmla="*/ 2540226 h 2543511"/>
              <a:gd name="connsiteX26" fmla="*/ 1410849 w 4381486"/>
              <a:gd name="connsiteY26" fmla="*/ 2529536 h 2543511"/>
              <a:gd name="connsiteX27" fmla="*/ 1383434 w 4381486"/>
              <a:gd name="connsiteY27" fmla="*/ 2294566 h 2543511"/>
              <a:gd name="connsiteX28" fmla="*/ 1225091 w 4381486"/>
              <a:gd name="connsiteY28" fmla="*/ 2208134 h 2543511"/>
              <a:gd name="connsiteX29" fmla="*/ 1154000 w 4381486"/>
              <a:gd name="connsiteY29" fmla="*/ 2528118 h 2543511"/>
              <a:gd name="connsiteX30" fmla="*/ 768310 w 4381486"/>
              <a:gd name="connsiteY30" fmla="*/ 2530634 h 2543511"/>
              <a:gd name="connsiteX31" fmla="*/ 745921 w 4381486"/>
              <a:gd name="connsiteY31" fmla="*/ 2412558 h 2543511"/>
              <a:gd name="connsiteX32" fmla="*/ 883850 w 4381486"/>
              <a:gd name="connsiteY32" fmla="*/ 2202306 h 2543511"/>
              <a:gd name="connsiteX33" fmla="*/ 778818 w 4381486"/>
              <a:gd name="connsiteY33" fmla="*/ 2179270 h 2543511"/>
              <a:gd name="connsiteX34" fmla="*/ 646769 w 4381486"/>
              <a:gd name="connsiteY34" fmla="*/ 2080813 h 2543511"/>
              <a:gd name="connsiteX35" fmla="*/ 648832 w 4381486"/>
              <a:gd name="connsiteY35" fmla="*/ 1791214 h 2543511"/>
              <a:gd name="connsiteX36" fmla="*/ 452137 w 4381486"/>
              <a:gd name="connsiteY36" fmla="*/ 2088352 h 2543511"/>
              <a:gd name="connsiteX37" fmla="*/ 371346 w 4381486"/>
              <a:gd name="connsiteY37" fmla="*/ 2356010 h 2543511"/>
              <a:gd name="connsiteX38" fmla="*/ 445 w 4381486"/>
              <a:gd name="connsiteY38" fmla="*/ 2367322 h 2543511"/>
              <a:gd name="connsiteX39" fmla="*/ 257506 w 4381486"/>
              <a:gd name="connsiteY39" fmla="*/ 2035577 h 2543511"/>
              <a:gd name="connsiteX40" fmla="*/ 363048 w 4381486"/>
              <a:gd name="connsiteY40" fmla="*/ 1752902 h 2543511"/>
              <a:gd name="connsiteX41" fmla="*/ 343851 w 4381486"/>
              <a:gd name="connsiteY41" fmla="*/ 1178701 h 2543511"/>
              <a:gd name="connsiteX42" fmla="*/ 322325 w 4381486"/>
              <a:gd name="connsiteY42" fmla="*/ 324999 h 2543511"/>
              <a:gd name="connsiteX43" fmla="*/ 1458844 w 4381486"/>
              <a:gd name="connsiteY43" fmla="*/ 327614 h 2543511"/>
              <a:gd name="connsiteX0" fmla="*/ 1458844 w 4381486"/>
              <a:gd name="connsiteY0" fmla="*/ 327614 h 2543511"/>
              <a:gd name="connsiteX1" fmla="*/ 1454671 w 4381486"/>
              <a:gd name="connsiteY1" fmla="*/ 244906 h 2543511"/>
              <a:gd name="connsiteX2" fmla="*/ 360330 w 4381486"/>
              <a:gd name="connsiteY2" fmla="*/ 244906 h 2543511"/>
              <a:gd name="connsiteX3" fmla="*/ 319935 w 4381486"/>
              <a:gd name="connsiteY3" fmla="*/ 305224 h 2543511"/>
              <a:gd name="connsiteX4" fmla="*/ 312590 w 4381486"/>
              <a:gd name="connsiteY4" fmla="*/ 22487 h 2543511"/>
              <a:gd name="connsiteX5" fmla="*/ 1452262 w 4381486"/>
              <a:gd name="connsiteY5" fmla="*/ 13567 h 2543511"/>
              <a:gd name="connsiteX6" fmla="*/ 4373079 w 4381486"/>
              <a:gd name="connsiteY6" fmla="*/ 0 h 2543511"/>
              <a:gd name="connsiteX7" fmla="*/ 4381486 w 4381486"/>
              <a:gd name="connsiteY7" fmla="*/ 222287 h 2543511"/>
              <a:gd name="connsiteX8" fmla="*/ 2978673 w 4381486"/>
              <a:gd name="connsiteY8" fmla="*/ 226058 h 2543511"/>
              <a:gd name="connsiteX9" fmla="*/ 3053963 w 4381486"/>
              <a:gd name="connsiteY9" fmla="*/ 316930 h 2543511"/>
              <a:gd name="connsiteX10" fmla="*/ 3904045 w 4381486"/>
              <a:gd name="connsiteY10" fmla="*/ 338780 h 2543511"/>
              <a:gd name="connsiteX11" fmla="*/ 3918733 w 4381486"/>
              <a:gd name="connsiteY11" fmla="*/ 1938732 h 2543511"/>
              <a:gd name="connsiteX12" fmla="*/ 3779231 w 4381486"/>
              <a:gd name="connsiteY12" fmla="*/ 2261764 h 2543511"/>
              <a:gd name="connsiteX13" fmla="*/ 3826970 w 4381486"/>
              <a:gd name="connsiteY13" fmla="*/ 2487955 h 2543511"/>
              <a:gd name="connsiteX14" fmla="*/ 3779228 w 4381486"/>
              <a:gd name="connsiteY14" fmla="*/ 2533192 h 2543511"/>
              <a:gd name="connsiteX15" fmla="*/ 3588272 w 4381486"/>
              <a:gd name="connsiteY15" fmla="*/ 2465335 h 2543511"/>
              <a:gd name="connsiteX16" fmla="*/ 3687423 w 4381486"/>
              <a:gd name="connsiteY16" fmla="*/ 2246686 h 2543511"/>
              <a:gd name="connsiteX17" fmla="*/ 3639683 w 4381486"/>
              <a:gd name="connsiteY17" fmla="*/ 2024267 h 2543511"/>
              <a:gd name="connsiteX18" fmla="*/ 3498893 w 4381486"/>
              <a:gd name="connsiteY18" fmla="*/ 1706278 h 2543511"/>
              <a:gd name="connsiteX19" fmla="*/ 3320732 w 4381486"/>
              <a:gd name="connsiteY19" fmla="*/ 1819035 h 2543511"/>
              <a:gd name="connsiteX20" fmla="*/ 3356919 w 4381486"/>
              <a:gd name="connsiteY20" fmla="*/ 2095892 h 2543511"/>
              <a:gd name="connsiteX21" fmla="*/ 3292007 w 4381486"/>
              <a:gd name="connsiteY21" fmla="*/ 2211170 h 2543511"/>
              <a:gd name="connsiteX22" fmla="*/ 3166387 w 4381486"/>
              <a:gd name="connsiteY22" fmla="*/ 2249916 h 2543511"/>
              <a:gd name="connsiteX23" fmla="*/ 3206354 w 4381486"/>
              <a:gd name="connsiteY23" fmla="*/ 2359781 h 2543511"/>
              <a:gd name="connsiteX24" fmla="*/ 3327540 w 4381486"/>
              <a:gd name="connsiteY24" fmla="*/ 2465335 h 2543511"/>
              <a:gd name="connsiteX25" fmla="*/ 3353127 w 4381486"/>
              <a:gd name="connsiteY25" fmla="*/ 2540226 h 2543511"/>
              <a:gd name="connsiteX26" fmla="*/ 1410849 w 4381486"/>
              <a:gd name="connsiteY26" fmla="*/ 2529536 h 2543511"/>
              <a:gd name="connsiteX27" fmla="*/ 1383434 w 4381486"/>
              <a:gd name="connsiteY27" fmla="*/ 2294566 h 2543511"/>
              <a:gd name="connsiteX28" fmla="*/ 1225091 w 4381486"/>
              <a:gd name="connsiteY28" fmla="*/ 2208134 h 2543511"/>
              <a:gd name="connsiteX29" fmla="*/ 1154000 w 4381486"/>
              <a:gd name="connsiteY29" fmla="*/ 2528118 h 2543511"/>
              <a:gd name="connsiteX30" fmla="*/ 768310 w 4381486"/>
              <a:gd name="connsiteY30" fmla="*/ 2530634 h 2543511"/>
              <a:gd name="connsiteX31" fmla="*/ 745921 w 4381486"/>
              <a:gd name="connsiteY31" fmla="*/ 2412558 h 2543511"/>
              <a:gd name="connsiteX32" fmla="*/ 883850 w 4381486"/>
              <a:gd name="connsiteY32" fmla="*/ 2202306 h 2543511"/>
              <a:gd name="connsiteX33" fmla="*/ 778818 w 4381486"/>
              <a:gd name="connsiteY33" fmla="*/ 2179270 h 2543511"/>
              <a:gd name="connsiteX34" fmla="*/ 646769 w 4381486"/>
              <a:gd name="connsiteY34" fmla="*/ 2080813 h 2543511"/>
              <a:gd name="connsiteX35" fmla="*/ 648832 w 4381486"/>
              <a:gd name="connsiteY35" fmla="*/ 1791214 h 2543511"/>
              <a:gd name="connsiteX36" fmla="*/ 452137 w 4381486"/>
              <a:gd name="connsiteY36" fmla="*/ 2088352 h 2543511"/>
              <a:gd name="connsiteX37" fmla="*/ 371346 w 4381486"/>
              <a:gd name="connsiteY37" fmla="*/ 2356010 h 2543511"/>
              <a:gd name="connsiteX38" fmla="*/ 445 w 4381486"/>
              <a:gd name="connsiteY38" fmla="*/ 2367322 h 2543511"/>
              <a:gd name="connsiteX39" fmla="*/ 257506 w 4381486"/>
              <a:gd name="connsiteY39" fmla="*/ 2035577 h 2543511"/>
              <a:gd name="connsiteX40" fmla="*/ 363048 w 4381486"/>
              <a:gd name="connsiteY40" fmla="*/ 1752902 h 2543511"/>
              <a:gd name="connsiteX41" fmla="*/ 343851 w 4381486"/>
              <a:gd name="connsiteY41" fmla="*/ 1178701 h 2543511"/>
              <a:gd name="connsiteX42" fmla="*/ 322325 w 4381486"/>
              <a:gd name="connsiteY42" fmla="*/ 324999 h 2543511"/>
              <a:gd name="connsiteX43" fmla="*/ 1458844 w 4381486"/>
              <a:gd name="connsiteY43" fmla="*/ 327614 h 2543511"/>
              <a:gd name="connsiteX0" fmla="*/ 1458844 w 4381486"/>
              <a:gd name="connsiteY0" fmla="*/ 327614 h 2543511"/>
              <a:gd name="connsiteX1" fmla="*/ 1454671 w 4381486"/>
              <a:gd name="connsiteY1" fmla="*/ 244906 h 2543511"/>
              <a:gd name="connsiteX2" fmla="*/ 352985 w 4381486"/>
              <a:gd name="connsiteY2" fmla="*/ 237366 h 2543511"/>
              <a:gd name="connsiteX3" fmla="*/ 319935 w 4381486"/>
              <a:gd name="connsiteY3" fmla="*/ 305224 h 2543511"/>
              <a:gd name="connsiteX4" fmla="*/ 312590 w 4381486"/>
              <a:gd name="connsiteY4" fmla="*/ 22487 h 2543511"/>
              <a:gd name="connsiteX5" fmla="*/ 1452262 w 4381486"/>
              <a:gd name="connsiteY5" fmla="*/ 13567 h 2543511"/>
              <a:gd name="connsiteX6" fmla="*/ 4373079 w 4381486"/>
              <a:gd name="connsiteY6" fmla="*/ 0 h 2543511"/>
              <a:gd name="connsiteX7" fmla="*/ 4381486 w 4381486"/>
              <a:gd name="connsiteY7" fmla="*/ 222287 h 2543511"/>
              <a:gd name="connsiteX8" fmla="*/ 2978673 w 4381486"/>
              <a:gd name="connsiteY8" fmla="*/ 226058 h 2543511"/>
              <a:gd name="connsiteX9" fmla="*/ 3053963 w 4381486"/>
              <a:gd name="connsiteY9" fmla="*/ 316930 h 2543511"/>
              <a:gd name="connsiteX10" fmla="*/ 3904045 w 4381486"/>
              <a:gd name="connsiteY10" fmla="*/ 338780 h 2543511"/>
              <a:gd name="connsiteX11" fmla="*/ 3918733 w 4381486"/>
              <a:gd name="connsiteY11" fmla="*/ 1938732 h 2543511"/>
              <a:gd name="connsiteX12" fmla="*/ 3779231 w 4381486"/>
              <a:gd name="connsiteY12" fmla="*/ 2261764 h 2543511"/>
              <a:gd name="connsiteX13" fmla="*/ 3826970 w 4381486"/>
              <a:gd name="connsiteY13" fmla="*/ 2487955 h 2543511"/>
              <a:gd name="connsiteX14" fmla="*/ 3779228 w 4381486"/>
              <a:gd name="connsiteY14" fmla="*/ 2533192 h 2543511"/>
              <a:gd name="connsiteX15" fmla="*/ 3588272 w 4381486"/>
              <a:gd name="connsiteY15" fmla="*/ 2465335 h 2543511"/>
              <a:gd name="connsiteX16" fmla="*/ 3687423 w 4381486"/>
              <a:gd name="connsiteY16" fmla="*/ 2246686 h 2543511"/>
              <a:gd name="connsiteX17" fmla="*/ 3639683 w 4381486"/>
              <a:gd name="connsiteY17" fmla="*/ 2024267 h 2543511"/>
              <a:gd name="connsiteX18" fmla="*/ 3498893 w 4381486"/>
              <a:gd name="connsiteY18" fmla="*/ 1706278 h 2543511"/>
              <a:gd name="connsiteX19" fmla="*/ 3320732 w 4381486"/>
              <a:gd name="connsiteY19" fmla="*/ 1819035 h 2543511"/>
              <a:gd name="connsiteX20" fmla="*/ 3356919 w 4381486"/>
              <a:gd name="connsiteY20" fmla="*/ 2095892 h 2543511"/>
              <a:gd name="connsiteX21" fmla="*/ 3292007 w 4381486"/>
              <a:gd name="connsiteY21" fmla="*/ 2211170 h 2543511"/>
              <a:gd name="connsiteX22" fmla="*/ 3166387 w 4381486"/>
              <a:gd name="connsiteY22" fmla="*/ 2249916 h 2543511"/>
              <a:gd name="connsiteX23" fmla="*/ 3206354 w 4381486"/>
              <a:gd name="connsiteY23" fmla="*/ 2359781 h 2543511"/>
              <a:gd name="connsiteX24" fmla="*/ 3327540 w 4381486"/>
              <a:gd name="connsiteY24" fmla="*/ 2465335 h 2543511"/>
              <a:gd name="connsiteX25" fmla="*/ 3353127 w 4381486"/>
              <a:gd name="connsiteY25" fmla="*/ 2540226 h 2543511"/>
              <a:gd name="connsiteX26" fmla="*/ 1410849 w 4381486"/>
              <a:gd name="connsiteY26" fmla="*/ 2529536 h 2543511"/>
              <a:gd name="connsiteX27" fmla="*/ 1383434 w 4381486"/>
              <a:gd name="connsiteY27" fmla="*/ 2294566 h 2543511"/>
              <a:gd name="connsiteX28" fmla="*/ 1225091 w 4381486"/>
              <a:gd name="connsiteY28" fmla="*/ 2208134 h 2543511"/>
              <a:gd name="connsiteX29" fmla="*/ 1154000 w 4381486"/>
              <a:gd name="connsiteY29" fmla="*/ 2528118 h 2543511"/>
              <a:gd name="connsiteX30" fmla="*/ 768310 w 4381486"/>
              <a:gd name="connsiteY30" fmla="*/ 2530634 h 2543511"/>
              <a:gd name="connsiteX31" fmla="*/ 745921 w 4381486"/>
              <a:gd name="connsiteY31" fmla="*/ 2412558 h 2543511"/>
              <a:gd name="connsiteX32" fmla="*/ 883850 w 4381486"/>
              <a:gd name="connsiteY32" fmla="*/ 2202306 h 2543511"/>
              <a:gd name="connsiteX33" fmla="*/ 778818 w 4381486"/>
              <a:gd name="connsiteY33" fmla="*/ 2179270 h 2543511"/>
              <a:gd name="connsiteX34" fmla="*/ 646769 w 4381486"/>
              <a:gd name="connsiteY34" fmla="*/ 2080813 h 2543511"/>
              <a:gd name="connsiteX35" fmla="*/ 648832 w 4381486"/>
              <a:gd name="connsiteY35" fmla="*/ 1791214 h 2543511"/>
              <a:gd name="connsiteX36" fmla="*/ 452137 w 4381486"/>
              <a:gd name="connsiteY36" fmla="*/ 2088352 h 2543511"/>
              <a:gd name="connsiteX37" fmla="*/ 371346 w 4381486"/>
              <a:gd name="connsiteY37" fmla="*/ 2356010 h 2543511"/>
              <a:gd name="connsiteX38" fmla="*/ 445 w 4381486"/>
              <a:gd name="connsiteY38" fmla="*/ 2367322 h 2543511"/>
              <a:gd name="connsiteX39" fmla="*/ 257506 w 4381486"/>
              <a:gd name="connsiteY39" fmla="*/ 2035577 h 2543511"/>
              <a:gd name="connsiteX40" fmla="*/ 363048 w 4381486"/>
              <a:gd name="connsiteY40" fmla="*/ 1752902 h 2543511"/>
              <a:gd name="connsiteX41" fmla="*/ 343851 w 4381486"/>
              <a:gd name="connsiteY41" fmla="*/ 1178701 h 2543511"/>
              <a:gd name="connsiteX42" fmla="*/ 322325 w 4381486"/>
              <a:gd name="connsiteY42" fmla="*/ 324999 h 2543511"/>
              <a:gd name="connsiteX43" fmla="*/ 1458844 w 4381486"/>
              <a:gd name="connsiteY43" fmla="*/ 327614 h 2543511"/>
              <a:gd name="connsiteX0" fmla="*/ 1458844 w 4381486"/>
              <a:gd name="connsiteY0" fmla="*/ 327614 h 2543511"/>
              <a:gd name="connsiteX1" fmla="*/ 1454671 w 4381486"/>
              <a:gd name="connsiteY1" fmla="*/ 244906 h 2543511"/>
              <a:gd name="connsiteX2" fmla="*/ 352985 w 4381486"/>
              <a:gd name="connsiteY2" fmla="*/ 237366 h 2543511"/>
              <a:gd name="connsiteX3" fmla="*/ 319935 w 4381486"/>
              <a:gd name="connsiteY3" fmla="*/ 305224 h 2543511"/>
              <a:gd name="connsiteX4" fmla="*/ 312590 w 4381486"/>
              <a:gd name="connsiteY4" fmla="*/ 22487 h 2543511"/>
              <a:gd name="connsiteX5" fmla="*/ 1452262 w 4381486"/>
              <a:gd name="connsiteY5" fmla="*/ 13567 h 2543511"/>
              <a:gd name="connsiteX6" fmla="*/ 4373079 w 4381486"/>
              <a:gd name="connsiteY6" fmla="*/ 0 h 2543511"/>
              <a:gd name="connsiteX7" fmla="*/ 4381486 w 4381486"/>
              <a:gd name="connsiteY7" fmla="*/ 222287 h 2543511"/>
              <a:gd name="connsiteX8" fmla="*/ 2978673 w 4381486"/>
              <a:gd name="connsiteY8" fmla="*/ 226058 h 2543511"/>
              <a:gd name="connsiteX9" fmla="*/ 3053963 w 4381486"/>
              <a:gd name="connsiteY9" fmla="*/ 316930 h 2543511"/>
              <a:gd name="connsiteX10" fmla="*/ 3904045 w 4381486"/>
              <a:gd name="connsiteY10" fmla="*/ 338780 h 2543511"/>
              <a:gd name="connsiteX11" fmla="*/ 3918733 w 4381486"/>
              <a:gd name="connsiteY11" fmla="*/ 1938732 h 2543511"/>
              <a:gd name="connsiteX12" fmla="*/ 3779231 w 4381486"/>
              <a:gd name="connsiteY12" fmla="*/ 2261764 h 2543511"/>
              <a:gd name="connsiteX13" fmla="*/ 3826970 w 4381486"/>
              <a:gd name="connsiteY13" fmla="*/ 2487955 h 2543511"/>
              <a:gd name="connsiteX14" fmla="*/ 3779228 w 4381486"/>
              <a:gd name="connsiteY14" fmla="*/ 2533192 h 2543511"/>
              <a:gd name="connsiteX15" fmla="*/ 3588272 w 4381486"/>
              <a:gd name="connsiteY15" fmla="*/ 2465335 h 2543511"/>
              <a:gd name="connsiteX16" fmla="*/ 3687423 w 4381486"/>
              <a:gd name="connsiteY16" fmla="*/ 2246686 h 2543511"/>
              <a:gd name="connsiteX17" fmla="*/ 3639683 w 4381486"/>
              <a:gd name="connsiteY17" fmla="*/ 2024267 h 2543511"/>
              <a:gd name="connsiteX18" fmla="*/ 3498893 w 4381486"/>
              <a:gd name="connsiteY18" fmla="*/ 1706278 h 2543511"/>
              <a:gd name="connsiteX19" fmla="*/ 3320732 w 4381486"/>
              <a:gd name="connsiteY19" fmla="*/ 1819035 h 2543511"/>
              <a:gd name="connsiteX20" fmla="*/ 3356919 w 4381486"/>
              <a:gd name="connsiteY20" fmla="*/ 2095892 h 2543511"/>
              <a:gd name="connsiteX21" fmla="*/ 3292007 w 4381486"/>
              <a:gd name="connsiteY21" fmla="*/ 2211170 h 2543511"/>
              <a:gd name="connsiteX22" fmla="*/ 3166387 w 4381486"/>
              <a:gd name="connsiteY22" fmla="*/ 2249916 h 2543511"/>
              <a:gd name="connsiteX23" fmla="*/ 3206354 w 4381486"/>
              <a:gd name="connsiteY23" fmla="*/ 2359781 h 2543511"/>
              <a:gd name="connsiteX24" fmla="*/ 3327540 w 4381486"/>
              <a:gd name="connsiteY24" fmla="*/ 2465335 h 2543511"/>
              <a:gd name="connsiteX25" fmla="*/ 3353127 w 4381486"/>
              <a:gd name="connsiteY25" fmla="*/ 2540226 h 2543511"/>
              <a:gd name="connsiteX26" fmla="*/ 1410849 w 4381486"/>
              <a:gd name="connsiteY26" fmla="*/ 2529536 h 2543511"/>
              <a:gd name="connsiteX27" fmla="*/ 1383434 w 4381486"/>
              <a:gd name="connsiteY27" fmla="*/ 2294566 h 2543511"/>
              <a:gd name="connsiteX28" fmla="*/ 1225091 w 4381486"/>
              <a:gd name="connsiteY28" fmla="*/ 2208134 h 2543511"/>
              <a:gd name="connsiteX29" fmla="*/ 1154000 w 4381486"/>
              <a:gd name="connsiteY29" fmla="*/ 2528118 h 2543511"/>
              <a:gd name="connsiteX30" fmla="*/ 768310 w 4381486"/>
              <a:gd name="connsiteY30" fmla="*/ 2530634 h 2543511"/>
              <a:gd name="connsiteX31" fmla="*/ 745921 w 4381486"/>
              <a:gd name="connsiteY31" fmla="*/ 2412558 h 2543511"/>
              <a:gd name="connsiteX32" fmla="*/ 883850 w 4381486"/>
              <a:gd name="connsiteY32" fmla="*/ 2202306 h 2543511"/>
              <a:gd name="connsiteX33" fmla="*/ 778818 w 4381486"/>
              <a:gd name="connsiteY33" fmla="*/ 2179270 h 2543511"/>
              <a:gd name="connsiteX34" fmla="*/ 646769 w 4381486"/>
              <a:gd name="connsiteY34" fmla="*/ 2080813 h 2543511"/>
              <a:gd name="connsiteX35" fmla="*/ 648832 w 4381486"/>
              <a:gd name="connsiteY35" fmla="*/ 1791214 h 2543511"/>
              <a:gd name="connsiteX36" fmla="*/ 452137 w 4381486"/>
              <a:gd name="connsiteY36" fmla="*/ 2088352 h 2543511"/>
              <a:gd name="connsiteX37" fmla="*/ 371346 w 4381486"/>
              <a:gd name="connsiteY37" fmla="*/ 2356010 h 2543511"/>
              <a:gd name="connsiteX38" fmla="*/ 445 w 4381486"/>
              <a:gd name="connsiteY38" fmla="*/ 2367322 h 2543511"/>
              <a:gd name="connsiteX39" fmla="*/ 257506 w 4381486"/>
              <a:gd name="connsiteY39" fmla="*/ 2035577 h 2543511"/>
              <a:gd name="connsiteX40" fmla="*/ 363048 w 4381486"/>
              <a:gd name="connsiteY40" fmla="*/ 1752902 h 2543511"/>
              <a:gd name="connsiteX41" fmla="*/ 343851 w 4381486"/>
              <a:gd name="connsiteY41" fmla="*/ 1178701 h 2543511"/>
              <a:gd name="connsiteX42" fmla="*/ 322325 w 4381486"/>
              <a:gd name="connsiteY42" fmla="*/ 324999 h 2543511"/>
              <a:gd name="connsiteX43" fmla="*/ 1458844 w 4381486"/>
              <a:gd name="connsiteY43" fmla="*/ 327614 h 2543511"/>
              <a:gd name="connsiteX0" fmla="*/ 1458844 w 4381486"/>
              <a:gd name="connsiteY0" fmla="*/ 327614 h 2543511"/>
              <a:gd name="connsiteX1" fmla="*/ 1454671 w 4381486"/>
              <a:gd name="connsiteY1" fmla="*/ 244906 h 2543511"/>
              <a:gd name="connsiteX2" fmla="*/ 352985 w 4381486"/>
              <a:gd name="connsiteY2" fmla="*/ 237366 h 2543511"/>
              <a:gd name="connsiteX3" fmla="*/ 312590 w 4381486"/>
              <a:gd name="connsiteY3" fmla="*/ 22487 h 2543511"/>
              <a:gd name="connsiteX4" fmla="*/ 1452262 w 4381486"/>
              <a:gd name="connsiteY4" fmla="*/ 13567 h 2543511"/>
              <a:gd name="connsiteX5" fmla="*/ 4373079 w 4381486"/>
              <a:gd name="connsiteY5" fmla="*/ 0 h 2543511"/>
              <a:gd name="connsiteX6" fmla="*/ 4381486 w 4381486"/>
              <a:gd name="connsiteY6" fmla="*/ 222287 h 2543511"/>
              <a:gd name="connsiteX7" fmla="*/ 2978673 w 4381486"/>
              <a:gd name="connsiteY7" fmla="*/ 226058 h 2543511"/>
              <a:gd name="connsiteX8" fmla="*/ 3053963 w 4381486"/>
              <a:gd name="connsiteY8" fmla="*/ 316930 h 2543511"/>
              <a:gd name="connsiteX9" fmla="*/ 3904045 w 4381486"/>
              <a:gd name="connsiteY9" fmla="*/ 338780 h 2543511"/>
              <a:gd name="connsiteX10" fmla="*/ 3918733 w 4381486"/>
              <a:gd name="connsiteY10" fmla="*/ 1938732 h 2543511"/>
              <a:gd name="connsiteX11" fmla="*/ 3779231 w 4381486"/>
              <a:gd name="connsiteY11" fmla="*/ 2261764 h 2543511"/>
              <a:gd name="connsiteX12" fmla="*/ 3826970 w 4381486"/>
              <a:gd name="connsiteY12" fmla="*/ 2487955 h 2543511"/>
              <a:gd name="connsiteX13" fmla="*/ 3779228 w 4381486"/>
              <a:gd name="connsiteY13" fmla="*/ 2533192 h 2543511"/>
              <a:gd name="connsiteX14" fmla="*/ 3588272 w 4381486"/>
              <a:gd name="connsiteY14" fmla="*/ 2465335 h 2543511"/>
              <a:gd name="connsiteX15" fmla="*/ 3687423 w 4381486"/>
              <a:gd name="connsiteY15" fmla="*/ 2246686 h 2543511"/>
              <a:gd name="connsiteX16" fmla="*/ 3639683 w 4381486"/>
              <a:gd name="connsiteY16" fmla="*/ 2024267 h 2543511"/>
              <a:gd name="connsiteX17" fmla="*/ 3498893 w 4381486"/>
              <a:gd name="connsiteY17" fmla="*/ 1706278 h 2543511"/>
              <a:gd name="connsiteX18" fmla="*/ 3320732 w 4381486"/>
              <a:gd name="connsiteY18" fmla="*/ 1819035 h 2543511"/>
              <a:gd name="connsiteX19" fmla="*/ 3356919 w 4381486"/>
              <a:gd name="connsiteY19" fmla="*/ 2095892 h 2543511"/>
              <a:gd name="connsiteX20" fmla="*/ 3292007 w 4381486"/>
              <a:gd name="connsiteY20" fmla="*/ 2211170 h 2543511"/>
              <a:gd name="connsiteX21" fmla="*/ 3166387 w 4381486"/>
              <a:gd name="connsiteY21" fmla="*/ 2249916 h 2543511"/>
              <a:gd name="connsiteX22" fmla="*/ 3206354 w 4381486"/>
              <a:gd name="connsiteY22" fmla="*/ 2359781 h 2543511"/>
              <a:gd name="connsiteX23" fmla="*/ 3327540 w 4381486"/>
              <a:gd name="connsiteY23" fmla="*/ 2465335 h 2543511"/>
              <a:gd name="connsiteX24" fmla="*/ 3353127 w 4381486"/>
              <a:gd name="connsiteY24" fmla="*/ 2540226 h 2543511"/>
              <a:gd name="connsiteX25" fmla="*/ 1410849 w 4381486"/>
              <a:gd name="connsiteY25" fmla="*/ 2529536 h 2543511"/>
              <a:gd name="connsiteX26" fmla="*/ 1383434 w 4381486"/>
              <a:gd name="connsiteY26" fmla="*/ 2294566 h 2543511"/>
              <a:gd name="connsiteX27" fmla="*/ 1225091 w 4381486"/>
              <a:gd name="connsiteY27" fmla="*/ 2208134 h 2543511"/>
              <a:gd name="connsiteX28" fmla="*/ 1154000 w 4381486"/>
              <a:gd name="connsiteY28" fmla="*/ 2528118 h 2543511"/>
              <a:gd name="connsiteX29" fmla="*/ 768310 w 4381486"/>
              <a:gd name="connsiteY29" fmla="*/ 2530634 h 2543511"/>
              <a:gd name="connsiteX30" fmla="*/ 745921 w 4381486"/>
              <a:gd name="connsiteY30" fmla="*/ 2412558 h 2543511"/>
              <a:gd name="connsiteX31" fmla="*/ 883850 w 4381486"/>
              <a:gd name="connsiteY31" fmla="*/ 2202306 h 2543511"/>
              <a:gd name="connsiteX32" fmla="*/ 778818 w 4381486"/>
              <a:gd name="connsiteY32" fmla="*/ 2179270 h 2543511"/>
              <a:gd name="connsiteX33" fmla="*/ 646769 w 4381486"/>
              <a:gd name="connsiteY33" fmla="*/ 2080813 h 2543511"/>
              <a:gd name="connsiteX34" fmla="*/ 648832 w 4381486"/>
              <a:gd name="connsiteY34" fmla="*/ 1791214 h 2543511"/>
              <a:gd name="connsiteX35" fmla="*/ 452137 w 4381486"/>
              <a:gd name="connsiteY35" fmla="*/ 2088352 h 2543511"/>
              <a:gd name="connsiteX36" fmla="*/ 371346 w 4381486"/>
              <a:gd name="connsiteY36" fmla="*/ 2356010 h 2543511"/>
              <a:gd name="connsiteX37" fmla="*/ 445 w 4381486"/>
              <a:gd name="connsiteY37" fmla="*/ 2367322 h 2543511"/>
              <a:gd name="connsiteX38" fmla="*/ 257506 w 4381486"/>
              <a:gd name="connsiteY38" fmla="*/ 2035577 h 2543511"/>
              <a:gd name="connsiteX39" fmla="*/ 363048 w 4381486"/>
              <a:gd name="connsiteY39" fmla="*/ 1752902 h 2543511"/>
              <a:gd name="connsiteX40" fmla="*/ 343851 w 4381486"/>
              <a:gd name="connsiteY40" fmla="*/ 1178701 h 2543511"/>
              <a:gd name="connsiteX41" fmla="*/ 322325 w 4381486"/>
              <a:gd name="connsiteY41" fmla="*/ 324999 h 2543511"/>
              <a:gd name="connsiteX42" fmla="*/ 1458844 w 4381486"/>
              <a:gd name="connsiteY42" fmla="*/ 327614 h 2543511"/>
              <a:gd name="connsiteX0" fmla="*/ 1458844 w 4381486"/>
              <a:gd name="connsiteY0" fmla="*/ 327614 h 2543511"/>
              <a:gd name="connsiteX1" fmla="*/ 1454671 w 4381486"/>
              <a:gd name="connsiteY1" fmla="*/ 244906 h 2543511"/>
              <a:gd name="connsiteX2" fmla="*/ 327279 w 4381486"/>
              <a:gd name="connsiteY2" fmla="*/ 237366 h 2543511"/>
              <a:gd name="connsiteX3" fmla="*/ 312590 w 4381486"/>
              <a:gd name="connsiteY3" fmla="*/ 22487 h 2543511"/>
              <a:gd name="connsiteX4" fmla="*/ 1452262 w 4381486"/>
              <a:gd name="connsiteY4" fmla="*/ 13567 h 2543511"/>
              <a:gd name="connsiteX5" fmla="*/ 4373079 w 4381486"/>
              <a:gd name="connsiteY5" fmla="*/ 0 h 2543511"/>
              <a:gd name="connsiteX6" fmla="*/ 4381486 w 4381486"/>
              <a:gd name="connsiteY6" fmla="*/ 222287 h 2543511"/>
              <a:gd name="connsiteX7" fmla="*/ 2978673 w 4381486"/>
              <a:gd name="connsiteY7" fmla="*/ 226058 h 2543511"/>
              <a:gd name="connsiteX8" fmla="*/ 3053963 w 4381486"/>
              <a:gd name="connsiteY8" fmla="*/ 316930 h 2543511"/>
              <a:gd name="connsiteX9" fmla="*/ 3904045 w 4381486"/>
              <a:gd name="connsiteY9" fmla="*/ 338780 h 2543511"/>
              <a:gd name="connsiteX10" fmla="*/ 3918733 w 4381486"/>
              <a:gd name="connsiteY10" fmla="*/ 1938732 h 2543511"/>
              <a:gd name="connsiteX11" fmla="*/ 3779231 w 4381486"/>
              <a:gd name="connsiteY11" fmla="*/ 2261764 h 2543511"/>
              <a:gd name="connsiteX12" fmla="*/ 3826970 w 4381486"/>
              <a:gd name="connsiteY12" fmla="*/ 2487955 h 2543511"/>
              <a:gd name="connsiteX13" fmla="*/ 3779228 w 4381486"/>
              <a:gd name="connsiteY13" fmla="*/ 2533192 h 2543511"/>
              <a:gd name="connsiteX14" fmla="*/ 3588272 w 4381486"/>
              <a:gd name="connsiteY14" fmla="*/ 2465335 h 2543511"/>
              <a:gd name="connsiteX15" fmla="*/ 3687423 w 4381486"/>
              <a:gd name="connsiteY15" fmla="*/ 2246686 h 2543511"/>
              <a:gd name="connsiteX16" fmla="*/ 3639683 w 4381486"/>
              <a:gd name="connsiteY16" fmla="*/ 2024267 h 2543511"/>
              <a:gd name="connsiteX17" fmla="*/ 3498893 w 4381486"/>
              <a:gd name="connsiteY17" fmla="*/ 1706278 h 2543511"/>
              <a:gd name="connsiteX18" fmla="*/ 3320732 w 4381486"/>
              <a:gd name="connsiteY18" fmla="*/ 1819035 h 2543511"/>
              <a:gd name="connsiteX19" fmla="*/ 3356919 w 4381486"/>
              <a:gd name="connsiteY19" fmla="*/ 2095892 h 2543511"/>
              <a:gd name="connsiteX20" fmla="*/ 3292007 w 4381486"/>
              <a:gd name="connsiteY20" fmla="*/ 2211170 h 2543511"/>
              <a:gd name="connsiteX21" fmla="*/ 3166387 w 4381486"/>
              <a:gd name="connsiteY21" fmla="*/ 2249916 h 2543511"/>
              <a:gd name="connsiteX22" fmla="*/ 3206354 w 4381486"/>
              <a:gd name="connsiteY22" fmla="*/ 2359781 h 2543511"/>
              <a:gd name="connsiteX23" fmla="*/ 3327540 w 4381486"/>
              <a:gd name="connsiteY23" fmla="*/ 2465335 h 2543511"/>
              <a:gd name="connsiteX24" fmla="*/ 3353127 w 4381486"/>
              <a:gd name="connsiteY24" fmla="*/ 2540226 h 2543511"/>
              <a:gd name="connsiteX25" fmla="*/ 1410849 w 4381486"/>
              <a:gd name="connsiteY25" fmla="*/ 2529536 h 2543511"/>
              <a:gd name="connsiteX26" fmla="*/ 1383434 w 4381486"/>
              <a:gd name="connsiteY26" fmla="*/ 2294566 h 2543511"/>
              <a:gd name="connsiteX27" fmla="*/ 1225091 w 4381486"/>
              <a:gd name="connsiteY27" fmla="*/ 2208134 h 2543511"/>
              <a:gd name="connsiteX28" fmla="*/ 1154000 w 4381486"/>
              <a:gd name="connsiteY28" fmla="*/ 2528118 h 2543511"/>
              <a:gd name="connsiteX29" fmla="*/ 768310 w 4381486"/>
              <a:gd name="connsiteY29" fmla="*/ 2530634 h 2543511"/>
              <a:gd name="connsiteX30" fmla="*/ 745921 w 4381486"/>
              <a:gd name="connsiteY30" fmla="*/ 2412558 h 2543511"/>
              <a:gd name="connsiteX31" fmla="*/ 883850 w 4381486"/>
              <a:gd name="connsiteY31" fmla="*/ 2202306 h 2543511"/>
              <a:gd name="connsiteX32" fmla="*/ 778818 w 4381486"/>
              <a:gd name="connsiteY32" fmla="*/ 2179270 h 2543511"/>
              <a:gd name="connsiteX33" fmla="*/ 646769 w 4381486"/>
              <a:gd name="connsiteY33" fmla="*/ 2080813 h 2543511"/>
              <a:gd name="connsiteX34" fmla="*/ 648832 w 4381486"/>
              <a:gd name="connsiteY34" fmla="*/ 1791214 h 2543511"/>
              <a:gd name="connsiteX35" fmla="*/ 452137 w 4381486"/>
              <a:gd name="connsiteY35" fmla="*/ 2088352 h 2543511"/>
              <a:gd name="connsiteX36" fmla="*/ 371346 w 4381486"/>
              <a:gd name="connsiteY36" fmla="*/ 2356010 h 2543511"/>
              <a:gd name="connsiteX37" fmla="*/ 445 w 4381486"/>
              <a:gd name="connsiteY37" fmla="*/ 2367322 h 2543511"/>
              <a:gd name="connsiteX38" fmla="*/ 257506 w 4381486"/>
              <a:gd name="connsiteY38" fmla="*/ 2035577 h 2543511"/>
              <a:gd name="connsiteX39" fmla="*/ 363048 w 4381486"/>
              <a:gd name="connsiteY39" fmla="*/ 1752902 h 2543511"/>
              <a:gd name="connsiteX40" fmla="*/ 343851 w 4381486"/>
              <a:gd name="connsiteY40" fmla="*/ 1178701 h 2543511"/>
              <a:gd name="connsiteX41" fmla="*/ 322325 w 4381486"/>
              <a:gd name="connsiteY41" fmla="*/ 324999 h 2543511"/>
              <a:gd name="connsiteX42" fmla="*/ 1458844 w 4381486"/>
              <a:gd name="connsiteY42" fmla="*/ 327614 h 2543511"/>
              <a:gd name="connsiteX0" fmla="*/ 1458844 w 4381486"/>
              <a:gd name="connsiteY0" fmla="*/ 327614 h 2543511"/>
              <a:gd name="connsiteX1" fmla="*/ 1454671 w 4381486"/>
              <a:gd name="connsiteY1" fmla="*/ 244906 h 2543511"/>
              <a:gd name="connsiteX2" fmla="*/ 327279 w 4381486"/>
              <a:gd name="connsiteY2" fmla="*/ 237366 h 2543511"/>
              <a:gd name="connsiteX3" fmla="*/ 312590 w 4381486"/>
              <a:gd name="connsiteY3" fmla="*/ 22487 h 2543511"/>
              <a:gd name="connsiteX4" fmla="*/ 1452262 w 4381486"/>
              <a:gd name="connsiteY4" fmla="*/ 13567 h 2543511"/>
              <a:gd name="connsiteX5" fmla="*/ 4373079 w 4381486"/>
              <a:gd name="connsiteY5" fmla="*/ 0 h 2543511"/>
              <a:gd name="connsiteX6" fmla="*/ 4381486 w 4381486"/>
              <a:gd name="connsiteY6" fmla="*/ 222287 h 2543511"/>
              <a:gd name="connsiteX7" fmla="*/ 2978673 w 4381486"/>
              <a:gd name="connsiteY7" fmla="*/ 226058 h 2543511"/>
              <a:gd name="connsiteX8" fmla="*/ 3053963 w 4381486"/>
              <a:gd name="connsiteY8" fmla="*/ 316930 h 2543511"/>
              <a:gd name="connsiteX9" fmla="*/ 3904045 w 4381486"/>
              <a:gd name="connsiteY9" fmla="*/ 338780 h 2543511"/>
              <a:gd name="connsiteX10" fmla="*/ 3918733 w 4381486"/>
              <a:gd name="connsiteY10" fmla="*/ 1938732 h 2543511"/>
              <a:gd name="connsiteX11" fmla="*/ 3779231 w 4381486"/>
              <a:gd name="connsiteY11" fmla="*/ 2261764 h 2543511"/>
              <a:gd name="connsiteX12" fmla="*/ 3826970 w 4381486"/>
              <a:gd name="connsiteY12" fmla="*/ 2487955 h 2543511"/>
              <a:gd name="connsiteX13" fmla="*/ 3779228 w 4381486"/>
              <a:gd name="connsiteY13" fmla="*/ 2533192 h 2543511"/>
              <a:gd name="connsiteX14" fmla="*/ 3588272 w 4381486"/>
              <a:gd name="connsiteY14" fmla="*/ 2465335 h 2543511"/>
              <a:gd name="connsiteX15" fmla="*/ 3687423 w 4381486"/>
              <a:gd name="connsiteY15" fmla="*/ 2246686 h 2543511"/>
              <a:gd name="connsiteX16" fmla="*/ 3639683 w 4381486"/>
              <a:gd name="connsiteY16" fmla="*/ 2024267 h 2543511"/>
              <a:gd name="connsiteX17" fmla="*/ 3498893 w 4381486"/>
              <a:gd name="connsiteY17" fmla="*/ 1706278 h 2543511"/>
              <a:gd name="connsiteX18" fmla="*/ 3320732 w 4381486"/>
              <a:gd name="connsiteY18" fmla="*/ 1819035 h 2543511"/>
              <a:gd name="connsiteX19" fmla="*/ 3356919 w 4381486"/>
              <a:gd name="connsiteY19" fmla="*/ 2095892 h 2543511"/>
              <a:gd name="connsiteX20" fmla="*/ 3292007 w 4381486"/>
              <a:gd name="connsiteY20" fmla="*/ 2211170 h 2543511"/>
              <a:gd name="connsiteX21" fmla="*/ 3166387 w 4381486"/>
              <a:gd name="connsiteY21" fmla="*/ 2249916 h 2543511"/>
              <a:gd name="connsiteX22" fmla="*/ 3206354 w 4381486"/>
              <a:gd name="connsiteY22" fmla="*/ 2359781 h 2543511"/>
              <a:gd name="connsiteX23" fmla="*/ 3327540 w 4381486"/>
              <a:gd name="connsiteY23" fmla="*/ 2465335 h 2543511"/>
              <a:gd name="connsiteX24" fmla="*/ 3353127 w 4381486"/>
              <a:gd name="connsiteY24" fmla="*/ 2540226 h 2543511"/>
              <a:gd name="connsiteX25" fmla="*/ 1410849 w 4381486"/>
              <a:gd name="connsiteY25" fmla="*/ 2529536 h 2543511"/>
              <a:gd name="connsiteX26" fmla="*/ 1383434 w 4381486"/>
              <a:gd name="connsiteY26" fmla="*/ 2294566 h 2543511"/>
              <a:gd name="connsiteX27" fmla="*/ 1225091 w 4381486"/>
              <a:gd name="connsiteY27" fmla="*/ 2208134 h 2543511"/>
              <a:gd name="connsiteX28" fmla="*/ 1154000 w 4381486"/>
              <a:gd name="connsiteY28" fmla="*/ 2528118 h 2543511"/>
              <a:gd name="connsiteX29" fmla="*/ 768310 w 4381486"/>
              <a:gd name="connsiteY29" fmla="*/ 2530634 h 2543511"/>
              <a:gd name="connsiteX30" fmla="*/ 745921 w 4381486"/>
              <a:gd name="connsiteY30" fmla="*/ 2412558 h 2543511"/>
              <a:gd name="connsiteX31" fmla="*/ 883850 w 4381486"/>
              <a:gd name="connsiteY31" fmla="*/ 2202306 h 2543511"/>
              <a:gd name="connsiteX32" fmla="*/ 778818 w 4381486"/>
              <a:gd name="connsiteY32" fmla="*/ 2179270 h 2543511"/>
              <a:gd name="connsiteX33" fmla="*/ 646769 w 4381486"/>
              <a:gd name="connsiteY33" fmla="*/ 2080813 h 2543511"/>
              <a:gd name="connsiteX34" fmla="*/ 648832 w 4381486"/>
              <a:gd name="connsiteY34" fmla="*/ 1791214 h 2543511"/>
              <a:gd name="connsiteX35" fmla="*/ 452137 w 4381486"/>
              <a:gd name="connsiteY35" fmla="*/ 2088352 h 2543511"/>
              <a:gd name="connsiteX36" fmla="*/ 371346 w 4381486"/>
              <a:gd name="connsiteY36" fmla="*/ 2356010 h 2543511"/>
              <a:gd name="connsiteX37" fmla="*/ 445 w 4381486"/>
              <a:gd name="connsiteY37" fmla="*/ 2367322 h 2543511"/>
              <a:gd name="connsiteX38" fmla="*/ 257506 w 4381486"/>
              <a:gd name="connsiteY38" fmla="*/ 2035577 h 2543511"/>
              <a:gd name="connsiteX39" fmla="*/ 363048 w 4381486"/>
              <a:gd name="connsiteY39" fmla="*/ 1752902 h 2543511"/>
              <a:gd name="connsiteX40" fmla="*/ 343851 w 4381486"/>
              <a:gd name="connsiteY40" fmla="*/ 1178701 h 2543511"/>
              <a:gd name="connsiteX41" fmla="*/ 322325 w 4381486"/>
              <a:gd name="connsiteY41" fmla="*/ 324999 h 2543511"/>
              <a:gd name="connsiteX42" fmla="*/ 1458844 w 4381486"/>
              <a:gd name="connsiteY42" fmla="*/ 327614 h 2543511"/>
              <a:gd name="connsiteX0" fmla="*/ 1458844 w 4381486"/>
              <a:gd name="connsiteY0" fmla="*/ 327614 h 2543511"/>
              <a:gd name="connsiteX1" fmla="*/ 1454671 w 4381486"/>
              <a:gd name="connsiteY1" fmla="*/ 244906 h 2543511"/>
              <a:gd name="connsiteX2" fmla="*/ 327279 w 4381486"/>
              <a:gd name="connsiteY2" fmla="*/ 237366 h 2543511"/>
              <a:gd name="connsiteX3" fmla="*/ 312590 w 4381486"/>
              <a:gd name="connsiteY3" fmla="*/ 22487 h 2543511"/>
              <a:gd name="connsiteX4" fmla="*/ 1452262 w 4381486"/>
              <a:gd name="connsiteY4" fmla="*/ 13567 h 2543511"/>
              <a:gd name="connsiteX5" fmla="*/ 4373079 w 4381486"/>
              <a:gd name="connsiteY5" fmla="*/ 0 h 2543511"/>
              <a:gd name="connsiteX6" fmla="*/ 4381486 w 4381486"/>
              <a:gd name="connsiteY6" fmla="*/ 222287 h 2543511"/>
              <a:gd name="connsiteX7" fmla="*/ 2978673 w 4381486"/>
              <a:gd name="connsiteY7" fmla="*/ 226058 h 2543511"/>
              <a:gd name="connsiteX8" fmla="*/ 3053963 w 4381486"/>
              <a:gd name="connsiteY8" fmla="*/ 316930 h 2543511"/>
              <a:gd name="connsiteX9" fmla="*/ 3904045 w 4381486"/>
              <a:gd name="connsiteY9" fmla="*/ 338780 h 2543511"/>
              <a:gd name="connsiteX10" fmla="*/ 3918733 w 4381486"/>
              <a:gd name="connsiteY10" fmla="*/ 1938732 h 2543511"/>
              <a:gd name="connsiteX11" fmla="*/ 3779231 w 4381486"/>
              <a:gd name="connsiteY11" fmla="*/ 2261764 h 2543511"/>
              <a:gd name="connsiteX12" fmla="*/ 3826970 w 4381486"/>
              <a:gd name="connsiteY12" fmla="*/ 2487955 h 2543511"/>
              <a:gd name="connsiteX13" fmla="*/ 3779228 w 4381486"/>
              <a:gd name="connsiteY13" fmla="*/ 2533192 h 2543511"/>
              <a:gd name="connsiteX14" fmla="*/ 3588272 w 4381486"/>
              <a:gd name="connsiteY14" fmla="*/ 2465335 h 2543511"/>
              <a:gd name="connsiteX15" fmla="*/ 3687423 w 4381486"/>
              <a:gd name="connsiteY15" fmla="*/ 2246686 h 2543511"/>
              <a:gd name="connsiteX16" fmla="*/ 3639683 w 4381486"/>
              <a:gd name="connsiteY16" fmla="*/ 2024267 h 2543511"/>
              <a:gd name="connsiteX17" fmla="*/ 3498893 w 4381486"/>
              <a:gd name="connsiteY17" fmla="*/ 1706278 h 2543511"/>
              <a:gd name="connsiteX18" fmla="*/ 3320732 w 4381486"/>
              <a:gd name="connsiteY18" fmla="*/ 1819035 h 2543511"/>
              <a:gd name="connsiteX19" fmla="*/ 3356919 w 4381486"/>
              <a:gd name="connsiteY19" fmla="*/ 2095892 h 2543511"/>
              <a:gd name="connsiteX20" fmla="*/ 3292007 w 4381486"/>
              <a:gd name="connsiteY20" fmla="*/ 2211170 h 2543511"/>
              <a:gd name="connsiteX21" fmla="*/ 3166387 w 4381486"/>
              <a:gd name="connsiteY21" fmla="*/ 2249916 h 2543511"/>
              <a:gd name="connsiteX22" fmla="*/ 3206354 w 4381486"/>
              <a:gd name="connsiteY22" fmla="*/ 2359781 h 2543511"/>
              <a:gd name="connsiteX23" fmla="*/ 3327540 w 4381486"/>
              <a:gd name="connsiteY23" fmla="*/ 2465335 h 2543511"/>
              <a:gd name="connsiteX24" fmla="*/ 3353127 w 4381486"/>
              <a:gd name="connsiteY24" fmla="*/ 2540226 h 2543511"/>
              <a:gd name="connsiteX25" fmla="*/ 1410849 w 4381486"/>
              <a:gd name="connsiteY25" fmla="*/ 2529536 h 2543511"/>
              <a:gd name="connsiteX26" fmla="*/ 1383434 w 4381486"/>
              <a:gd name="connsiteY26" fmla="*/ 2294566 h 2543511"/>
              <a:gd name="connsiteX27" fmla="*/ 1225091 w 4381486"/>
              <a:gd name="connsiteY27" fmla="*/ 2208134 h 2543511"/>
              <a:gd name="connsiteX28" fmla="*/ 1154000 w 4381486"/>
              <a:gd name="connsiteY28" fmla="*/ 2528118 h 2543511"/>
              <a:gd name="connsiteX29" fmla="*/ 768310 w 4381486"/>
              <a:gd name="connsiteY29" fmla="*/ 2530634 h 2543511"/>
              <a:gd name="connsiteX30" fmla="*/ 745921 w 4381486"/>
              <a:gd name="connsiteY30" fmla="*/ 2412558 h 2543511"/>
              <a:gd name="connsiteX31" fmla="*/ 883850 w 4381486"/>
              <a:gd name="connsiteY31" fmla="*/ 2202306 h 2543511"/>
              <a:gd name="connsiteX32" fmla="*/ 778818 w 4381486"/>
              <a:gd name="connsiteY32" fmla="*/ 2179270 h 2543511"/>
              <a:gd name="connsiteX33" fmla="*/ 646769 w 4381486"/>
              <a:gd name="connsiteY33" fmla="*/ 2080813 h 2543511"/>
              <a:gd name="connsiteX34" fmla="*/ 648832 w 4381486"/>
              <a:gd name="connsiteY34" fmla="*/ 1791214 h 2543511"/>
              <a:gd name="connsiteX35" fmla="*/ 452137 w 4381486"/>
              <a:gd name="connsiteY35" fmla="*/ 2088352 h 2543511"/>
              <a:gd name="connsiteX36" fmla="*/ 371346 w 4381486"/>
              <a:gd name="connsiteY36" fmla="*/ 2356010 h 2543511"/>
              <a:gd name="connsiteX37" fmla="*/ 445 w 4381486"/>
              <a:gd name="connsiteY37" fmla="*/ 2367322 h 2543511"/>
              <a:gd name="connsiteX38" fmla="*/ 257506 w 4381486"/>
              <a:gd name="connsiteY38" fmla="*/ 2035577 h 2543511"/>
              <a:gd name="connsiteX39" fmla="*/ 363048 w 4381486"/>
              <a:gd name="connsiteY39" fmla="*/ 1752902 h 2543511"/>
              <a:gd name="connsiteX40" fmla="*/ 343851 w 4381486"/>
              <a:gd name="connsiteY40" fmla="*/ 1178701 h 2543511"/>
              <a:gd name="connsiteX41" fmla="*/ 322325 w 4381486"/>
              <a:gd name="connsiteY41" fmla="*/ 324999 h 2543511"/>
              <a:gd name="connsiteX42" fmla="*/ 1458844 w 4381486"/>
              <a:gd name="connsiteY42" fmla="*/ 327614 h 2543511"/>
              <a:gd name="connsiteX0" fmla="*/ 1458844 w 4381486"/>
              <a:gd name="connsiteY0" fmla="*/ 327614 h 2543511"/>
              <a:gd name="connsiteX1" fmla="*/ 1454671 w 4381486"/>
              <a:gd name="connsiteY1" fmla="*/ 244906 h 2543511"/>
              <a:gd name="connsiteX2" fmla="*/ 327279 w 4381486"/>
              <a:gd name="connsiteY2" fmla="*/ 237366 h 2543511"/>
              <a:gd name="connsiteX3" fmla="*/ 312590 w 4381486"/>
              <a:gd name="connsiteY3" fmla="*/ 11177 h 2543511"/>
              <a:gd name="connsiteX4" fmla="*/ 1452262 w 4381486"/>
              <a:gd name="connsiteY4" fmla="*/ 13567 h 2543511"/>
              <a:gd name="connsiteX5" fmla="*/ 4373079 w 4381486"/>
              <a:gd name="connsiteY5" fmla="*/ 0 h 2543511"/>
              <a:gd name="connsiteX6" fmla="*/ 4381486 w 4381486"/>
              <a:gd name="connsiteY6" fmla="*/ 222287 h 2543511"/>
              <a:gd name="connsiteX7" fmla="*/ 2978673 w 4381486"/>
              <a:gd name="connsiteY7" fmla="*/ 226058 h 2543511"/>
              <a:gd name="connsiteX8" fmla="*/ 3053963 w 4381486"/>
              <a:gd name="connsiteY8" fmla="*/ 316930 h 2543511"/>
              <a:gd name="connsiteX9" fmla="*/ 3904045 w 4381486"/>
              <a:gd name="connsiteY9" fmla="*/ 338780 h 2543511"/>
              <a:gd name="connsiteX10" fmla="*/ 3918733 w 4381486"/>
              <a:gd name="connsiteY10" fmla="*/ 1938732 h 2543511"/>
              <a:gd name="connsiteX11" fmla="*/ 3779231 w 4381486"/>
              <a:gd name="connsiteY11" fmla="*/ 2261764 h 2543511"/>
              <a:gd name="connsiteX12" fmla="*/ 3826970 w 4381486"/>
              <a:gd name="connsiteY12" fmla="*/ 2487955 h 2543511"/>
              <a:gd name="connsiteX13" fmla="*/ 3779228 w 4381486"/>
              <a:gd name="connsiteY13" fmla="*/ 2533192 h 2543511"/>
              <a:gd name="connsiteX14" fmla="*/ 3588272 w 4381486"/>
              <a:gd name="connsiteY14" fmla="*/ 2465335 h 2543511"/>
              <a:gd name="connsiteX15" fmla="*/ 3687423 w 4381486"/>
              <a:gd name="connsiteY15" fmla="*/ 2246686 h 2543511"/>
              <a:gd name="connsiteX16" fmla="*/ 3639683 w 4381486"/>
              <a:gd name="connsiteY16" fmla="*/ 2024267 h 2543511"/>
              <a:gd name="connsiteX17" fmla="*/ 3498893 w 4381486"/>
              <a:gd name="connsiteY17" fmla="*/ 1706278 h 2543511"/>
              <a:gd name="connsiteX18" fmla="*/ 3320732 w 4381486"/>
              <a:gd name="connsiteY18" fmla="*/ 1819035 h 2543511"/>
              <a:gd name="connsiteX19" fmla="*/ 3356919 w 4381486"/>
              <a:gd name="connsiteY19" fmla="*/ 2095892 h 2543511"/>
              <a:gd name="connsiteX20" fmla="*/ 3292007 w 4381486"/>
              <a:gd name="connsiteY20" fmla="*/ 2211170 h 2543511"/>
              <a:gd name="connsiteX21" fmla="*/ 3166387 w 4381486"/>
              <a:gd name="connsiteY21" fmla="*/ 2249916 h 2543511"/>
              <a:gd name="connsiteX22" fmla="*/ 3206354 w 4381486"/>
              <a:gd name="connsiteY22" fmla="*/ 2359781 h 2543511"/>
              <a:gd name="connsiteX23" fmla="*/ 3327540 w 4381486"/>
              <a:gd name="connsiteY23" fmla="*/ 2465335 h 2543511"/>
              <a:gd name="connsiteX24" fmla="*/ 3353127 w 4381486"/>
              <a:gd name="connsiteY24" fmla="*/ 2540226 h 2543511"/>
              <a:gd name="connsiteX25" fmla="*/ 1410849 w 4381486"/>
              <a:gd name="connsiteY25" fmla="*/ 2529536 h 2543511"/>
              <a:gd name="connsiteX26" fmla="*/ 1383434 w 4381486"/>
              <a:gd name="connsiteY26" fmla="*/ 2294566 h 2543511"/>
              <a:gd name="connsiteX27" fmla="*/ 1225091 w 4381486"/>
              <a:gd name="connsiteY27" fmla="*/ 2208134 h 2543511"/>
              <a:gd name="connsiteX28" fmla="*/ 1154000 w 4381486"/>
              <a:gd name="connsiteY28" fmla="*/ 2528118 h 2543511"/>
              <a:gd name="connsiteX29" fmla="*/ 768310 w 4381486"/>
              <a:gd name="connsiteY29" fmla="*/ 2530634 h 2543511"/>
              <a:gd name="connsiteX30" fmla="*/ 745921 w 4381486"/>
              <a:gd name="connsiteY30" fmla="*/ 2412558 h 2543511"/>
              <a:gd name="connsiteX31" fmla="*/ 883850 w 4381486"/>
              <a:gd name="connsiteY31" fmla="*/ 2202306 h 2543511"/>
              <a:gd name="connsiteX32" fmla="*/ 778818 w 4381486"/>
              <a:gd name="connsiteY32" fmla="*/ 2179270 h 2543511"/>
              <a:gd name="connsiteX33" fmla="*/ 646769 w 4381486"/>
              <a:gd name="connsiteY33" fmla="*/ 2080813 h 2543511"/>
              <a:gd name="connsiteX34" fmla="*/ 648832 w 4381486"/>
              <a:gd name="connsiteY34" fmla="*/ 1791214 h 2543511"/>
              <a:gd name="connsiteX35" fmla="*/ 452137 w 4381486"/>
              <a:gd name="connsiteY35" fmla="*/ 2088352 h 2543511"/>
              <a:gd name="connsiteX36" fmla="*/ 371346 w 4381486"/>
              <a:gd name="connsiteY36" fmla="*/ 2356010 h 2543511"/>
              <a:gd name="connsiteX37" fmla="*/ 445 w 4381486"/>
              <a:gd name="connsiteY37" fmla="*/ 2367322 h 2543511"/>
              <a:gd name="connsiteX38" fmla="*/ 257506 w 4381486"/>
              <a:gd name="connsiteY38" fmla="*/ 2035577 h 2543511"/>
              <a:gd name="connsiteX39" fmla="*/ 363048 w 4381486"/>
              <a:gd name="connsiteY39" fmla="*/ 1752902 h 2543511"/>
              <a:gd name="connsiteX40" fmla="*/ 343851 w 4381486"/>
              <a:gd name="connsiteY40" fmla="*/ 1178701 h 2543511"/>
              <a:gd name="connsiteX41" fmla="*/ 322325 w 4381486"/>
              <a:gd name="connsiteY41" fmla="*/ 324999 h 2543511"/>
              <a:gd name="connsiteX42" fmla="*/ 1458844 w 4381486"/>
              <a:gd name="connsiteY42" fmla="*/ 327614 h 2543511"/>
              <a:gd name="connsiteX0" fmla="*/ 1458844 w 4381486"/>
              <a:gd name="connsiteY0" fmla="*/ 327614 h 2543511"/>
              <a:gd name="connsiteX1" fmla="*/ 1454671 w 4381486"/>
              <a:gd name="connsiteY1" fmla="*/ 244906 h 2543511"/>
              <a:gd name="connsiteX2" fmla="*/ 327279 w 4381486"/>
              <a:gd name="connsiteY2" fmla="*/ 237366 h 2543511"/>
              <a:gd name="connsiteX3" fmla="*/ 312590 w 4381486"/>
              <a:gd name="connsiteY3" fmla="*/ 11177 h 2543511"/>
              <a:gd name="connsiteX4" fmla="*/ 1452262 w 4381486"/>
              <a:gd name="connsiteY4" fmla="*/ 13567 h 2543511"/>
              <a:gd name="connsiteX5" fmla="*/ 4373079 w 4381486"/>
              <a:gd name="connsiteY5" fmla="*/ 0 h 2543511"/>
              <a:gd name="connsiteX6" fmla="*/ 4381486 w 4381486"/>
              <a:gd name="connsiteY6" fmla="*/ 222287 h 2543511"/>
              <a:gd name="connsiteX7" fmla="*/ 2978673 w 4381486"/>
              <a:gd name="connsiteY7" fmla="*/ 226058 h 2543511"/>
              <a:gd name="connsiteX8" fmla="*/ 3053963 w 4381486"/>
              <a:gd name="connsiteY8" fmla="*/ 316930 h 2543511"/>
              <a:gd name="connsiteX9" fmla="*/ 3904045 w 4381486"/>
              <a:gd name="connsiteY9" fmla="*/ 338780 h 2543511"/>
              <a:gd name="connsiteX10" fmla="*/ 3918733 w 4381486"/>
              <a:gd name="connsiteY10" fmla="*/ 1938732 h 2543511"/>
              <a:gd name="connsiteX11" fmla="*/ 3779231 w 4381486"/>
              <a:gd name="connsiteY11" fmla="*/ 2261764 h 2543511"/>
              <a:gd name="connsiteX12" fmla="*/ 3826970 w 4381486"/>
              <a:gd name="connsiteY12" fmla="*/ 2487955 h 2543511"/>
              <a:gd name="connsiteX13" fmla="*/ 3779228 w 4381486"/>
              <a:gd name="connsiteY13" fmla="*/ 2533192 h 2543511"/>
              <a:gd name="connsiteX14" fmla="*/ 3588272 w 4381486"/>
              <a:gd name="connsiteY14" fmla="*/ 2465335 h 2543511"/>
              <a:gd name="connsiteX15" fmla="*/ 3687423 w 4381486"/>
              <a:gd name="connsiteY15" fmla="*/ 2246686 h 2543511"/>
              <a:gd name="connsiteX16" fmla="*/ 3639683 w 4381486"/>
              <a:gd name="connsiteY16" fmla="*/ 2024267 h 2543511"/>
              <a:gd name="connsiteX17" fmla="*/ 3498893 w 4381486"/>
              <a:gd name="connsiteY17" fmla="*/ 1706278 h 2543511"/>
              <a:gd name="connsiteX18" fmla="*/ 3320732 w 4381486"/>
              <a:gd name="connsiteY18" fmla="*/ 1819035 h 2543511"/>
              <a:gd name="connsiteX19" fmla="*/ 3356919 w 4381486"/>
              <a:gd name="connsiteY19" fmla="*/ 2095892 h 2543511"/>
              <a:gd name="connsiteX20" fmla="*/ 3292007 w 4381486"/>
              <a:gd name="connsiteY20" fmla="*/ 2211170 h 2543511"/>
              <a:gd name="connsiteX21" fmla="*/ 3166387 w 4381486"/>
              <a:gd name="connsiteY21" fmla="*/ 2249916 h 2543511"/>
              <a:gd name="connsiteX22" fmla="*/ 3206354 w 4381486"/>
              <a:gd name="connsiteY22" fmla="*/ 2359781 h 2543511"/>
              <a:gd name="connsiteX23" fmla="*/ 3327540 w 4381486"/>
              <a:gd name="connsiteY23" fmla="*/ 2465335 h 2543511"/>
              <a:gd name="connsiteX24" fmla="*/ 3353127 w 4381486"/>
              <a:gd name="connsiteY24" fmla="*/ 2540226 h 2543511"/>
              <a:gd name="connsiteX25" fmla="*/ 1410849 w 4381486"/>
              <a:gd name="connsiteY25" fmla="*/ 2529536 h 2543511"/>
              <a:gd name="connsiteX26" fmla="*/ 1383434 w 4381486"/>
              <a:gd name="connsiteY26" fmla="*/ 2294566 h 2543511"/>
              <a:gd name="connsiteX27" fmla="*/ 1225091 w 4381486"/>
              <a:gd name="connsiteY27" fmla="*/ 2208134 h 2543511"/>
              <a:gd name="connsiteX28" fmla="*/ 1154000 w 4381486"/>
              <a:gd name="connsiteY28" fmla="*/ 2528118 h 2543511"/>
              <a:gd name="connsiteX29" fmla="*/ 768310 w 4381486"/>
              <a:gd name="connsiteY29" fmla="*/ 2530634 h 2543511"/>
              <a:gd name="connsiteX30" fmla="*/ 745921 w 4381486"/>
              <a:gd name="connsiteY30" fmla="*/ 2412558 h 2543511"/>
              <a:gd name="connsiteX31" fmla="*/ 883850 w 4381486"/>
              <a:gd name="connsiteY31" fmla="*/ 2202306 h 2543511"/>
              <a:gd name="connsiteX32" fmla="*/ 778818 w 4381486"/>
              <a:gd name="connsiteY32" fmla="*/ 2179270 h 2543511"/>
              <a:gd name="connsiteX33" fmla="*/ 646769 w 4381486"/>
              <a:gd name="connsiteY33" fmla="*/ 2080813 h 2543511"/>
              <a:gd name="connsiteX34" fmla="*/ 648832 w 4381486"/>
              <a:gd name="connsiteY34" fmla="*/ 1791214 h 2543511"/>
              <a:gd name="connsiteX35" fmla="*/ 452137 w 4381486"/>
              <a:gd name="connsiteY35" fmla="*/ 2088352 h 2543511"/>
              <a:gd name="connsiteX36" fmla="*/ 371346 w 4381486"/>
              <a:gd name="connsiteY36" fmla="*/ 2356010 h 2543511"/>
              <a:gd name="connsiteX37" fmla="*/ 445 w 4381486"/>
              <a:gd name="connsiteY37" fmla="*/ 2367322 h 2543511"/>
              <a:gd name="connsiteX38" fmla="*/ 257506 w 4381486"/>
              <a:gd name="connsiteY38" fmla="*/ 2035577 h 2543511"/>
              <a:gd name="connsiteX39" fmla="*/ 363048 w 4381486"/>
              <a:gd name="connsiteY39" fmla="*/ 1752902 h 2543511"/>
              <a:gd name="connsiteX40" fmla="*/ 343851 w 4381486"/>
              <a:gd name="connsiteY40" fmla="*/ 1178701 h 2543511"/>
              <a:gd name="connsiteX41" fmla="*/ 322325 w 4381486"/>
              <a:gd name="connsiteY41" fmla="*/ 324999 h 2543511"/>
              <a:gd name="connsiteX42" fmla="*/ 1458844 w 4381486"/>
              <a:gd name="connsiteY42" fmla="*/ 327614 h 2543511"/>
              <a:gd name="connsiteX0" fmla="*/ 1458844 w 4373079"/>
              <a:gd name="connsiteY0" fmla="*/ 327614 h 2543511"/>
              <a:gd name="connsiteX1" fmla="*/ 1454671 w 4373079"/>
              <a:gd name="connsiteY1" fmla="*/ 244906 h 2543511"/>
              <a:gd name="connsiteX2" fmla="*/ 327279 w 4373079"/>
              <a:gd name="connsiteY2" fmla="*/ 237366 h 2543511"/>
              <a:gd name="connsiteX3" fmla="*/ 312590 w 4373079"/>
              <a:gd name="connsiteY3" fmla="*/ 11177 h 2543511"/>
              <a:gd name="connsiteX4" fmla="*/ 1452262 w 4373079"/>
              <a:gd name="connsiteY4" fmla="*/ 13567 h 2543511"/>
              <a:gd name="connsiteX5" fmla="*/ 4373079 w 4373079"/>
              <a:gd name="connsiteY5" fmla="*/ 0 h 2543511"/>
              <a:gd name="connsiteX6" fmla="*/ 3922450 w 4373079"/>
              <a:gd name="connsiteY6" fmla="*/ 233597 h 2543511"/>
              <a:gd name="connsiteX7" fmla="*/ 2978673 w 4373079"/>
              <a:gd name="connsiteY7" fmla="*/ 226058 h 2543511"/>
              <a:gd name="connsiteX8" fmla="*/ 3053963 w 4373079"/>
              <a:gd name="connsiteY8" fmla="*/ 316930 h 2543511"/>
              <a:gd name="connsiteX9" fmla="*/ 3904045 w 4373079"/>
              <a:gd name="connsiteY9" fmla="*/ 338780 h 2543511"/>
              <a:gd name="connsiteX10" fmla="*/ 3918733 w 4373079"/>
              <a:gd name="connsiteY10" fmla="*/ 1938732 h 2543511"/>
              <a:gd name="connsiteX11" fmla="*/ 3779231 w 4373079"/>
              <a:gd name="connsiteY11" fmla="*/ 2261764 h 2543511"/>
              <a:gd name="connsiteX12" fmla="*/ 3826970 w 4373079"/>
              <a:gd name="connsiteY12" fmla="*/ 2487955 h 2543511"/>
              <a:gd name="connsiteX13" fmla="*/ 3779228 w 4373079"/>
              <a:gd name="connsiteY13" fmla="*/ 2533192 h 2543511"/>
              <a:gd name="connsiteX14" fmla="*/ 3588272 w 4373079"/>
              <a:gd name="connsiteY14" fmla="*/ 2465335 h 2543511"/>
              <a:gd name="connsiteX15" fmla="*/ 3687423 w 4373079"/>
              <a:gd name="connsiteY15" fmla="*/ 2246686 h 2543511"/>
              <a:gd name="connsiteX16" fmla="*/ 3639683 w 4373079"/>
              <a:gd name="connsiteY16" fmla="*/ 2024267 h 2543511"/>
              <a:gd name="connsiteX17" fmla="*/ 3498893 w 4373079"/>
              <a:gd name="connsiteY17" fmla="*/ 1706278 h 2543511"/>
              <a:gd name="connsiteX18" fmla="*/ 3320732 w 4373079"/>
              <a:gd name="connsiteY18" fmla="*/ 1819035 h 2543511"/>
              <a:gd name="connsiteX19" fmla="*/ 3356919 w 4373079"/>
              <a:gd name="connsiteY19" fmla="*/ 2095892 h 2543511"/>
              <a:gd name="connsiteX20" fmla="*/ 3292007 w 4373079"/>
              <a:gd name="connsiteY20" fmla="*/ 2211170 h 2543511"/>
              <a:gd name="connsiteX21" fmla="*/ 3166387 w 4373079"/>
              <a:gd name="connsiteY21" fmla="*/ 2249916 h 2543511"/>
              <a:gd name="connsiteX22" fmla="*/ 3206354 w 4373079"/>
              <a:gd name="connsiteY22" fmla="*/ 2359781 h 2543511"/>
              <a:gd name="connsiteX23" fmla="*/ 3327540 w 4373079"/>
              <a:gd name="connsiteY23" fmla="*/ 2465335 h 2543511"/>
              <a:gd name="connsiteX24" fmla="*/ 3353127 w 4373079"/>
              <a:gd name="connsiteY24" fmla="*/ 2540226 h 2543511"/>
              <a:gd name="connsiteX25" fmla="*/ 1410849 w 4373079"/>
              <a:gd name="connsiteY25" fmla="*/ 2529536 h 2543511"/>
              <a:gd name="connsiteX26" fmla="*/ 1383434 w 4373079"/>
              <a:gd name="connsiteY26" fmla="*/ 2294566 h 2543511"/>
              <a:gd name="connsiteX27" fmla="*/ 1225091 w 4373079"/>
              <a:gd name="connsiteY27" fmla="*/ 2208134 h 2543511"/>
              <a:gd name="connsiteX28" fmla="*/ 1154000 w 4373079"/>
              <a:gd name="connsiteY28" fmla="*/ 2528118 h 2543511"/>
              <a:gd name="connsiteX29" fmla="*/ 768310 w 4373079"/>
              <a:gd name="connsiteY29" fmla="*/ 2530634 h 2543511"/>
              <a:gd name="connsiteX30" fmla="*/ 745921 w 4373079"/>
              <a:gd name="connsiteY30" fmla="*/ 2412558 h 2543511"/>
              <a:gd name="connsiteX31" fmla="*/ 883850 w 4373079"/>
              <a:gd name="connsiteY31" fmla="*/ 2202306 h 2543511"/>
              <a:gd name="connsiteX32" fmla="*/ 778818 w 4373079"/>
              <a:gd name="connsiteY32" fmla="*/ 2179270 h 2543511"/>
              <a:gd name="connsiteX33" fmla="*/ 646769 w 4373079"/>
              <a:gd name="connsiteY33" fmla="*/ 2080813 h 2543511"/>
              <a:gd name="connsiteX34" fmla="*/ 648832 w 4373079"/>
              <a:gd name="connsiteY34" fmla="*/ 1791214 h 2543511"/>
              <a:gd name="connsiteX35" fmla="*/ 452137 w 4373079"/>
              <a:gd name="connsiteY35" fmla="*/ 2088352 h 2543511"/>
              <a:gd name="connsiteX36" fmla="*/ 371346 w 4373079"/>
              <a:gd name="connsiteY36" fmla="*/ 2356010 h 2543511"/>
              <a:gd name="connsiteX37" fmla="*/ 445 w 4373079"/>
              <a:gd name="connsiteY37" fmla="*/ 2367322 h 2543511"/>
              <a:gd name="connsiteX38" fmla="*/ 257506 w 4373079"/>
              <a:gd name="connsiteY38" fmla="*/ 2035577 h 2543511"/>
              <a:gd name="connsiteX39" fmla="*/ 363048 w 4373079"/>
              <a:gd name="connsiteY39" fmla="*/ 1752902 h 2543511"/>
              <a:gd name="connsiteX40" fmla="*/ 343851 w 4373079"/>
              <a:gd name="connsiteY40" fmla="*/ 1178701 h 2543511"/>
              <a:gd name="connsiteX41" fmla="*/ 322325 w 4373079"/>
              <a:gd name="connsiteY41" fmla="*/ 324999 h 2543511"/>
              <a:gd name="connsiteX42" fmla="*/ 1458844 w 4373079"/>
              <a:gd name="connsiteY42" fmla="*/ 327614 h 2543511"/>
              <a:gd name="connsiteX0" fmla="*/ 1458844 w 3969993"/>
              <a:gd name="connsiteY0" fmla="*/ 316437 h 2532334"/>
              <a:gd name="connsiteX1" fmla="*/ 1454671 w 3969993"/>
              <a:gd name="connsiteY1" fmla="*/ 233729 h 2532334"/>
              <a:gd name="connsiteX2" fmla="*/ 327279 w 3969993"/>
              <a:gd name="connsiteY2" fmla="*/ 226189 h 2532334"/>
              <a:gd name="connsiteX3" fmla="*/ 312590 w 3969993"/>
              <a:gd name="connsiteY3" fmla="*/ 0 h 2532334"/>
              <a:gd name="connsiteX4" fmla="*/ 1452262 w 3969993"/>
              <a:gd name="connsiteY4" fmla="*/ 2390 h 2532334"/>
              <a:gd name="connsiteX5" fmla="*/ 3925059 w 3969993"/>
              <a:gd name="connsiteY5" fmla="*/ 15212 h 2532334"/>
              <a:gd name="connsiteX6" fmla="*/ 3922450 w 3969993"/>
              <a:gd name="connsiteY6" fmla="*/ 222420 h 2532334"/>
              <a:gd name="connsiteX7" fmla="*/ 2978673 w 3969993"/>
              <a:gd name="connsiteY7" fmla="*/ 214881 h 2532334"/>
              <a:gd name="connsiteX8" fmla="*/ 3053963 w 3969993"/>
              <a:gd name="connsiteY8" fmla="*/ 305753 h 2532334"/>
              <a:gd name="connsiteX9" fmla="*/ 3904045 w 3969993"/>
              <a:gd name="connsiteY9" fmla="*/ 327603 h 2532334"/>
              <a:gd name="connsiteX10" fmla="*/ 3918733 w 3969993"/>
              <a:gd name="connsiteY10" fmla="*/ 1927555 h 2532334"/>
              <a:gd name="connsiteX11" fmla="*/ 3779231 w 3969993"/>
              <a:gd name="connsiteY11" fmla="*/ 2250587 h 2532334"/>
              <a:gd name="connsiteX12" fmla="*/ 3826970 w 3969993"/>
              <a:gd name="connsiteY12" fmla="*/ 2476778 h 2532334"/>
              <a:gd name="connsiteX13" fmla="*/ 3779228 w 3969993"/>
              <a:gd name="connsiteY13" fmla="*/ 2522015 h 2532334"/>
              <a:gd name="connsiteX14" fmla="*/ 3588272 w 3969993"/>
              <a:gd name="connsiteY14" fmla="*/ 2454158 h 2532334"/>
              <a:gd name="connsiteX15" fmla="*/ 3687423 w 3969993"/>
              <a:gd name="connsiteY15" fmla="*/ 2235509 h 2532334"/>
              <a:gd name="connsiteX16" fmla="*/ 3639683 w 3969993"/>
              <a:gd name="connsiteY16" fmla="*/ 2013090 h 2532334"/>
              <a:gd name="connsiteX17" fmla="*/ 3498893 w 3969993"/>
              <a:gd name="connsiteY17" fmla="*/ 1695101 h 2532334"/>
              <a:gd name="connsiteX18" fmla="*/ 3320732 w 3969993"/>
              <a:gd name="connsiteY18" fmla="*/ 1807858 h 2532334"/>
              <a:gd name="connsiteX19" fmla="*/ 3356919 w 3969993"/>
              <a:gd name="connsiteY19" fmla="*/ 2084715 h 2532334"/>
              <a:gd name="connsiteX20" fmla="*/ 3292007 w 3969993"/>
              <a:gd name="connsiteY20" fmla="*/ 2199993 h 2532334"/>
              <a:gd name="connsiteX21" fmla="*/ 3166387 w 3969993"/>
              <a:gd name="connsiteY21" fmla="*/ 2238739 h 2532334"/>
              <a:gd name="connsiteX22" fmla="*/ 3206354 w 3969993"/>
              <a:gd name="connsiteY22" fmla="*/ 2348604 h 2532334"/>
              <a:gd name="connsiteX23" fmla="*/ 3327540 w 3969993"/>
              <a:gd name="connsiteY23" fmla="*/ 2454158 h 2532334"/>
              <a:gd name="connsiteX24" fmla="*/ 3353127 w 3969993"/>
              <a:gd name="connsiteY24" fmla="*/ 2529049 h 2532334"/>
              <a:gd name="connsiteX25" fmla="*/ 1410849 w 3969993"/>
              <a:gd name="connsiteY25" fmla="*/ 2518359 h 2532334"/>
              <a:gd name="connsiteX26" fmla="*/ 1383434 w 3969993"/>
              <a:gd name="connsiteY26" fmla="*/ 2283389 h 2532334"/>
              <a:gd name="connsiteX27" fmla="*/ 1225091 w 3969993"/>
              <a:gd name="connsiteY27" fmla="*/ 2196957 h 2532334"/>
              <a:gd name="connsiteX28" fmla="*/ 1154000 w 3969993"/>
              <a:gd name="connsiteY28" fmla="*/ 2516941 h 2532334"/>
              <a:gd name="connsiteX29" fmla="*/ 768310 w 3969993"/>
              <a:gd name="connsiteY29" fmla="*/ 2519457 h 2532334"/>
              <a:gd name="connsiteX30" fmla="*/ 745921 w 3969993"/>
              <a:gd name="connsiteY30" fmla="*/ 2401381 h 2532334"/>
              <a:gd name="connsiteX31" fmla="*/ 883850 w 3969993"/>
              <a:gd name="connsiteY31" fmla="*/ 2191129 h 2532334"/>
              <a:gd name="connsiteX32" fmla="*/ 778818 w 3969993"/>
              <a:gd name="connsiteY32" fmla="*/ 2168093 h 2532334"/>
              <a:gd name="connsiteX33" fmla="*/ 646769 w 3969993"/>
              <a:gd name="connsiteY33" fmla="*/ 2069636 h 2532334"/>
              <a:gd name="connsiteX34" fmla="*/ 648832 w 3969993"/>
              <a:gd name="connsiteY34" fmla="*/ 1780037 h 2532334"/>
              <a:gd name="connsiteX35" fmla="*/ 452137 w 3969993"/>
              <a:gd name="connsiteY35" fmla="*/ 2077175 h 2532334"/>
              <a:gd name="connsiteX36" fmla="*/ 371346 w 3969993"/>
              <a:gd name="connsiteY36" fmla="*/ 2344833 h 2532334"/>
              <a:gd name="connsiteX37" fmla="*/ 445 w 3969993"/>
              <a:gd name="connsiteY37" fmla="*/ 2356145 h 2532334"/>
              <a:gd name="connsiteX38" fmla="*/ 257506 w 3969993"/>
              <a:gd name="connsiteY38" fmla="*/ 2024400 h 2532334"/>
              <a:gd name="connsiteX39" fmla="*/ 363048 w 3969993"/>
              <a:gd name="connsiteY39" fmla="*/ 1741725 h 2532334"/>
              <a:gd name="connsiteX40" fmla="*/ 343851 w 3969993"/>
              <a:gd name="connsiteY40" fmla="*/ 1167524 h 2532334"/>
              <a:gd name="connsiteX41" fmla="*/ 322325 w 3969993"/>
              <a:gd name="connsiteY41" fmla="*/ 313822 h 2532334"/>
              <a:gd name="connsiteX42" fmla="*/ 1458844 w 3969993"/>
              <a:gd name="connsiteY42" fmla="*/ 316437 h 2532334"/>
              <a:gd name="connsiteX0" fmla="*/ 1458844 w 3980422"/>
              <a:gd name="connsiteY0" fmla="*/ 316437 h 2532334"/>
              <a:gd name="connsiteX1" fmla="*/ 1454671 w 3980422"/>
              <a:gd name="connsiteY1" fmla="*/ 233729 h 2532334"/>
              <a:gd name="connsiteX2" fmla="*/ 327279 w 3980422"/>
              <a:gd name="connsiteY2" fmla="*/ 226189 h 2532334"/>
              <a:gd name="connsiteX3" fmla="*/ 312590 w 3980422"/>
              <a:gd name="connsiteY3" fmla="*/ 0 h 2532334"/>
              <a:gd name="connsiteX4" fmla="*/ 1452262 w 3980422"/>
              <a:gd name="connsiteY4" fmla="*/ 2390 h 2532334"/>
              <a:gd name="connsiteX5" fmla="*/ 3925059 w 3980422"/>
              <a:gd name="connsiteY5" fmla="*/ 15212 h 2532334"/>
              <a:gd name="connsiteX6" fmla="*/ 3922450 w 3980422"/>
              <a:gd name="connsiteY6" fmla="*/ 222420 h 2532334"/>
              <a:gd name="connsiteX7" fmla="*/ 2978673 w 3980422"/>
              <a:gd name="connsiteY7" fmla="*/ 214881 h 2532334"/>
              <a:gd name="connsiteX8" fmla="*/ 3053963 w 3980422"/>
              <a:gd name="connsiteY8" fmla="*/ 305753 h 2532334"/>
              <a:gd name="connsiteX9" fmla="*/ 3918734 w 3980422"/>
              <a:gd name="connsiteY9" fmla="*/ 327603 h 2532334"/>
              <a:gd name="connsiteX10" fmla="*/ 3918733 w 3980422"/>
              <a:gd name="connsiteY10" fmla="*/ 1927555 h 2532334"/>
              <a:gd name="connsiteX11" fmla="*/ 3779231 w 3980422"/>
              <a:gd name="connsiteY11" fmla="*/ 2250587 h 2532334"/>
              <a:gd name="connsiteX12" fmla="*/ 3826970 w 3980422"/>
              <a:gd name="connsiteY12" fmla="*/ 2476778 h 2532334"/>
              <a:gd name="connsiteX13" fmla="*/ 3779228 w 3980422"/>
              <a:gd name="connsiteY13" fmla="*/ 2522015 h 2532334"/>
              <a:gd name="connsiteX14" fmla="*/ 3588272 w 3980422"/>
              <a:gd name="connsiteY14" fmla="*/ 2454158 h 2532334"/>
              <a:gd name="connsiteX15" fmla="*/ 3687423 w 3980422"/>
              <a:gd name="connsiteY15" fmla="*/ 2235509 h 2532334"/>
              <a:gd name="connsiteX16" fmla="*/ 3639683 w 3980422"/>
              <a:gd name="connsiteY16" fmla="*/ 2013090 h 2532334"/>
              <a:gd name="connsiteX17" fmla="*/ 3498893 w 3980422"/>
              <a:gd name="connsiteY17" fmla="*/ 1695101 h 2532334"/>
              <a:gd name="connsiteX18" fmla="*/ 3320732 w 3980422"/>
              <a:gd name="connsiteY18" fmla="*/ 1807858 h 2532334"/>
              <a:gd name="connsiteX19" fmla="*/ 3356919 w 3980422"/>
              <a:gd name="connsiteY19" fmla="*/ 2084715 h 2532334"/>
              <a:gd name="connsiteX20" fmla="*/ 3292007 w 3980422"/>
              <a:gd name="connsiteY20" fmla="*/ 2199993 h 2532334"/>
              <a:gd name="connsiteX21" fmla="*/ 3166387 w 3980422"/>
              <a:gd name="connsiteY21" fmla="*/ 2238739 h 2532334"/>
              <a:gd name="connsiteX22" fmla="*/ 3206354 w 3980422"/>
              <a:gd name="connsiteY22" fmla="*/ 2348604 h 2532334"/>
              <a:gd name="connsiteX23" fmla="*/ 3327540 w 3980422"/>
              <a:gd name="connsiteY23" fmla="*/ 2454158 h 2532334"/>
              <a:gd name="connsiteX24" fmla="*/ 3353127 w 3980422"/>
              <a:gd name="connsiteY24" fmla="*/ 2529049 h 2532334"/>
              <a:gd name="connsiteX25" fmla="*/ 1410849 w 3980422"/>
              <a:gd name="connsiteY25" fmla="*/ 2518359 h 2532334"/>
              <a:gd name="connsiteX26" fmla="*/ 1383434 w 3980422"/>
              <a:gd name="connsiteY26" fmla="*/ 2283389 h 2532334"/>
              <a:gd name="connsiteX27" fmla="*/ 1225091 w 3980422"/>
              <a:gd name="connsiteY27" fmla="*/ 2196957 h 2532334"/>
              <a:gd name="connsiteX28" fmla="*/ 1154000 w 3980422"/>
              <a:gd name="connsiteY28" fmla="*/ 2516941 h 2532334"/>
              <a:gd name="connsiteX29" fmla="*/ 768310 w 3980422"/>
              <a:gd name="connsiteY29" fmla="*/ 2519457 h 2532334"/>
              <a:gd name="connsiteX30" fmla="*/ 745921 w 3980422"/>
              <a:gd name="connsiteY30" fmla="*/ 2401381 h 2532334"/>
              <a:gd name="connsiteX31" fmla="*/ 883850 w 3980422"/>
              <a:gd name="connsiteY31" fmla="*/ 2191129 h 2532334"/>
              <a:gd name="connsiteX32" fmla="*/ 778818 w 3980422"/>
              <a:gd name="connsiteY32" fmla="*/ 2168093 h 2532334"/>
              <a:gd name="connsiteX33" fmla="*/ 646769 w 3980422"/>
              <a:gd name="connsiteY33" fmla="*/ 2069636 h 2532334"/>
              <a:gd name="connsiteX34" fmla="*/ 648832 w 3980422"/>
              <a:gd name="connsiteY34" fmla="*/ 1780037 h 2532334"/>
              <a:gd name="connsiteX35" fmla="*/ 452137 w 3980422"/>
              <a:gd name="connsiteY35" fmla="*/ 2077175 h 2532334"/>
              <a:gd name="connsiteX36" fmla="*/ 371346 w 3980422"/>
              <a:gd name="connsiteY36" fmla="*/ 2344833 h 2532334"/>
              <a:gd name="connsiteX37" fmla="*/ 445 w 3980422"/>
              <a:gd name="connsiteY37" fmla="*/ 2356145 h 2532334"/>
              <a:gd name="connsiteX38" fmla="*/ 257506 w 3980422"/>
              <a:gd name="connsiteY38" fmla="*/ 2024400 h 2532334"/>
              <a:gd name="connsiteX39" fmla="*/ 363048 w 3980422"/>
              <a:gd name="connsiteY39" fmla="*/ 1741725 h 2532334"/>
              <a:gd name="connsiteX40" fmla="*/ 343851 w 3980422"/>
              <a:gd name="connsiteY40" fmla="*/ 1167524 h 2532334"/>
              <a:gd name="connsiteX41" fmla="*/ 322325 w 3980422"/>
              <a:gd name="connsiteY41" fmla="*/ 313822 h 2532334"/>
              <a:gd name="connsiteX42" fmla="*/ 1458844 w 3980422"/>
              <a:gd name="connsiteY42" fmla="*/ 316437 h 2532334"/>
              <a:gd name="connsiteX0" fmla="*/ 1458844 w 3925059"/>
              <a:gd name="connsiteY0" fmla="*/ 316437 h 2532334"/>
              <a:gd name="connsiteX1" fmla="*/ 1454671 w 3925059"/>
              <a:gd name="connsiteY1" fmla="*/ 233729 h 2532334"/>
              <a:gd name="connsiteX2" fmla="*/ 327279 w 3925059"/>
              <a:gd name="connsiteY2" fmla="*/ 226189 h 2532334"/>
              <a:gd name="connsiteX3" fmla="*/ 312590 w 3925059"/>
              <a:gd name="connsiteY3" fmla="*/ 0 h 2532334"/>
              <a:gd name="connsiteX4" fmla="*/ 1452262 w 3925059"/>
              <a:gd name="connsiteY4" fmla="*/ 2390 h 2532334"/>
              <a:gd name="connsiteX5" fmla="*/ 3925059 w 3925059"/>
              <a:gd name="connsiteY5" fmla="*/ 15212 h 2532334"/>
              <a:gd name="connsiteX6" fmla="*/ 3922450 w 3925059"/>
              <a:gd name="connsiteY6" fmla="*/ 222420 h 2532334"/>
              <a:gd name="connsiteX7" fmla="*/ 2978673 w 3925059"/>
              <a:gd name="connsiteY7" fmla="*/ 214881 h 2532334"/>
              <a:gd name="connsiteX8" fmla="*/ 3053963 w 3925059"/>
              <a:gd name="connsiteY8" fmla="*/ 305753 h 2532334"/>
              <a:gd name="connsiteX9" fmla="*/ 3918734 w 3925059"/>
              <a:gd name="connsiteY9" fmla="*/ 327603 h 2532334"/>
              <a:gd name="connsiteX10" fmla="*/ 3918733 w 3925059"/>
              <a:gd name="connsiteY10" fmla="*/ 1927555 h 2532334"/>
              <a:gd name="connsiteX11" fmla="*/ 3779231 w 3925059"/>
              <a:gd name="connsiteY11" fmla="*/ 2250587 h 2532334"/>
              <a:gd name="connsiteX12" fmla="*/ 3826970 w 3925059"/>
              <a:gd name="connsiteY12" fmla="*/ 2476778 h 2532334"/>
              <a:gd name="connsiteX13" fmla="*/ 3779228 w 3925059"/>
              <a:gd name="connsiteY13" fmla="*/ 2522015 h 2532334"/>
              <a:gd name="connsiteX14" fmla="*/ 3588272 w 3925059"/>
              <a:gd name="connsiteY14" fmla="*/ 2454158 h 2532334"/>
              <a:gd name="connsiteX15" fmla="*/ 3687423 w 3925059"/>
              <a:gd name="connsiteY15" fmla="*/ 2235509 h 2532334"/>
              <a:gd name="connsiteX16" fmla="*/ 3639683 w 3925059"/>
              <a:gd name="connsiteY16" fmla="*/ 2013090 h 2532334"/>
              <a:gd name="connsiteX17" fmla="*/ 3498893 w 3925059"/>
              <a:gd name="connsiteY17" fmla="*/ 1695101 h 2532334"/>
              <a:gd name="connsiteX18" fmla="*/ 3320732 w 3925059"/>
              <a:gd name="connsiteY18" fmla="*/ 1807858 h 2532334"/>
              <a:gd name="connsiteX19" fmla="*/ 3356919 w 3925059"/>
              <a:gd name="connsiteY19" fmla="*/ 2084715 h 2532334"/>
              <a:gd name="connsiteX20" fmla="*/ 3292007 w 3925059"/>
              <a:gd name="connsiteY20" fmla="*/ 2199993 h 2532334"/>
              <a:gd name="connsiteX21" fmla="*/ 3166387 w 3925059"/>
              <a:gd name="connsiteY21" fmla="*/ 2238739 h 2532334"/>
              <a:gd name="connsiteX22" fmla="*/ 3206354 w 3925059"/>
              <a:gd name="connsiteY22" fmla="*/ 2348604 h 2532334"/>
              <a:gd name="connsiteX23" fmla="*/ 3327540 w 3925059"/>
              <a:gd name="connsiteY23" fmla="*/ 2454158 h 2532334"/>
              <a:gd name="connsiteX24" fmla="*/ 3353127 w 3925059"/>
              <a:gd name="connsiteY24" fmla="*/ 2529049 h 2532334"/>
              <a:gd name="connsiteX25" fmla="*/ 1410849 w 3925059"/>
              <a:gd name="connsiteY25" fmla="*/ 2518359 h 2532334"/>
              <a:gd name="connsiteX26" fmla="*/ 1383434 w 3925059"/>
              <a:gd name="connsiteY26" fmla="*/ 2283389 h 2532334"/>
              <a:gd name="connsiteX27" fmla="*/ 1225091 w 3925059"/>
              <a:gd name="connsiteY27" fmla="*/ 2196957 h 2532334"/>
              <a:gd name="connsiteX28" fmla="*/ 1154000 w 3925059"/>
              <a:gd name="connsiteY28" fmla="*/ 2516941 h 2532334"/>
              <a:gd name="connsiteX29" fmla="*/ 768310 w 3925059"/>
              <a:gd name="connsiteY29" fmla="*/ 2519457 h 2532334"/>
              <a:gd name="connsiteX30" fmla="*/ 745921 w 3925059"/>
              <a:gd name="connsiteY30" fmla="*/ 2401381 h 2532334"/>
              <a:gd name="connsiteX31" fmla="*/ 883850 w 3925059"/>
              <a:gd name="connsiteY31" fmla="*/ 2191129 h 2532334"/>
              <a:gd name="connsiteX32" fmla="*/ 778818 w 3925059"/>
              <a:gd name="connsiteY32" fmla="*/ 2168093 h 2532334"/>
              <a:gd name="connsiteX33" fmla="*/ 646769 w 3925059"/>
              <a:gd name="connsiteY33" fmla="*/ 2069636 h 2532334"/>
              <a:gd name="connsiteX34" fmla="*/ 648832 w 3925059"/>
              <a:gd name="connsiteY34" fmla="*/ 1780037 h 2532334"/>
              <a:gd name="connsiteX35" fmla="*/ 452137 w 3925059"/>
              <a:gd name="connsiteY35" fmla="*/ 2077175 h 2532334"/>
              <a:gd name="connsiteX36" fmla="*/ 371346 w 3925059"/>
              <a:gd name="connsiteY36" fmla="*/ 2344833 h 2532334"/>
              <a:gd name="connsiteX37" fmla="*/ 445 w 3925059"/>
              <a:gd name="connsiteY37" fmla="*/ 2356145 h 2532334"/>
              <a:gd name="connsiteX38" fmla="*/ 257506 w 3925059"/>
              <a:gd name="connsiteY38" fmla="*/ 2024400 h 2532334"/>
              <a:gd name="connsiteX39" fmla="*/ 363048 w 3925059"/>
              <a:gd name="connsiteY39" fmla="*/ 1741725 h 2532334"/>
              <a:gd name="connsiteX40" fmla="*/ 343851 w 3925059"/>
              <a:gd name="connsiteY40" fmla="*/ 1167524 h 2532334"/>
              <a:gd name="connsiteX41" fmla="*/ 322325 w 3925059"/>
              <a:gd name="connsiteY41" fmla="*/ 313822 h 2532334"/>
              <a:gd name="connsiteX42" fmla="*/ 1458844 w 3925059"/>
              <a:gd name="connsiteY42" fmla="*/ 316437 h 2532334"/>
              <a:gd name="connsiteX0" fmla="*/ 1458844 w 3925059"/>
              <a:gd name="connsiteY0" fmla="*/ 316437 h 2532334"/>
              <a:gd name="connsiteX1" fmla="*/ 1454671 w 3925059"/>
              <a:gd name="connsiteY1" fmla="*/ 233729 h 2532334"/>
              <a:gd name="connsiteX2" fmla="*/ 327279 w 3925059"/>
              <a:gd name="connsiteY2" fmla="*/ 226189 h 2532334"/>
              <a:gd name="connsiteX3" fmla="*/ 312590 w 3925059"/>
              <a:gd name="connsiteY3" fmla="*/ 0 h 2532334"/>
              <a:gd name="connsiteX4" fmla="*/ 1452262 w 3925059"/>
              <a:gd name="connsiteY4" fmla="*/ 2390 h 2532334"/>
              <a:gd name="connsiteX5" fmla="*/ 3925059 w 3925059"/>
              <a:gd name="connsiteY5" fmla="*/ 15212 h 2532334"/>
              <a:gd name="connsiteX6" fmla="*/ 3922450 w 3925059"/>
              <a:gd name="connsiteY6" fmla="*/ 222420 h 2532334"/>
              <a:gd name="connsiteX7" fmla="*/ 2978673 w 3925059"/>
              <a:gd name="connsiteY7" fmla="*/ 214881 h 2532334"/>
              <a:gd name="connsiteX8" fmla="*/ 3053963 w 3925059"/>
              <a:gd name="connsiteY8" fmla="*/ 305753 h 2532334"/>
              <a:gd name="connsiteX9" fmla="*/ 3918734 w 3925059"/>
              <a:gd name="connsiteY9" fmla="*/ 327603 h 2532334"/>
              <a:gd name="connsiteX10" fmla="*/ 3918733 w 3925059"/>
              <a:gd name="connsiteY10" fmla="*/ 1927555 h 2532334"/>
              <a:gd name="connsiteX11" fmla="*/ 3779231 w 3925059"/>
              <a:gd name="connsiteY11" fmla="*/ 2250587 h 2532334"/>
              <a:gd name="connsiteX12" fmla="*/ 3826970 w 3925059"/>
              <a:gd name="connsiteY12" fmla="*/ 2476778 h 2532334"/>
              <a:gd name="connsiteX13" fmla="*/ 3779228 w 3925059"/>
              <a:gd name="connsiteY13" fmla="*/ 2522015 h 2532334"/>
              <a:gd name="connsiteX14" fmla="*/ 3588272 w 3925059"/>
              <a:gd name="connsiteY14" fmla="*/ 2454158 h 2532334"/>
              <a:gd name="connsiteX15" fmla="*/ 3687423 w 3925059"/>
              <a:gd name="connsiteY15" fmla="*/ 2235509 h 2532334"/>
              <a:gd name="connsiteX16" fmla="*/ 3639683 w 3925059"/>
              <a:gd name="connsiteY16" fmla="*/ 2013090 h 2532334"/>
              <a:gd name="connsiteX17" fmla="*/ 3498893 w 3925059"/>
              <a:gd name="connsiteY17" fmla="*/ 1695101 h 2532334"/>
              <a:gd name="connsiteX18" fmla="*/ 3320732 w 3925059"/>
              <a:gd name="connsiteY18" fmla="*/ 1807858 h 2532334"/>
              <a:gd name="connsiteX19" fmla="*/ 3356919 w 3925059"/>
              <a:gd name="connsiteY19" fmla="*/ 2084715 h 2532334"/>
              <a:gd name="connsiteX20" fmla="*/ 3292007 w 3925059"/>
              <a:gd name="connsiteY20" fmla="*/ 2199993 h 2532334"/>
              <a:gd name="connsiteX21" fmla="*/ 3166387 w 3925059"/>
              <a:gd name="connsiteY21" fmla="*/ 2238739 h 2532334"/>
              <a:gd name="connsiteX22" fmla="*/ 3206354 w 3925059"/>
              <a:gd name="connsiteY22" fmla="*/ 2348604 h 2532334"/>
              <a:gd name="connsiteX23" fmla="*/ 3327540 w 3925059"/>
              <a:gd name="connsiteY23" fmla="*/ 2454158 h 2532334"/>
              <a:gd name="connsiteX24" fmla="*/ 3353127 w 3925059"/>
              <a:gd name="connsiteY24" fmla="*/ 2529049 h 2532334"/>
              <a:gd name="connsiteX25" fmla="*/ 1410849 w 3925059"/>
              <a:gd name="connsiteY25" fmla="*/ 2518359 h 2532334"/>
              <a:gd name="connsiteX26" fmla="*/ 1383434 w 3925059"/>
              <a:gd name="connsiteY26" fmla="*/ 2283389 h 2532334"/>
              <a:gd name="connsiteX27" fmla="*/ 1225091 w 3925059"/>
              <a:gd name="connsiteY27" fmla="*/ 2196957 h 2532334"/>
              <a:gd name="connsiteX28" fmla="*/ 1154000 w 3925059"/>
              <a:gd name="connsiteY28" fmla="*/ 2516941 h 2532334"/>
              <a:gd name="connsiteX29" fmla="*/ 768310 w 3925059"/>
              <a:gd name="connsiteY29" fmla="*/ 2519457 h 2532334"/>
              <a:gd name="connsiteX30" fmla="*/ 745921 w 3925059"/>
              <a:gd name="connsiteY30" fmla="*/ 2401381 h 2532334"/>
              <a:gd name="connsiteX31" fmla="*/ 883850 w 3925059"/>
              <a:gd name="connsiteY31" fmla="*/ 2191129 h 2532334"/>
              <a:gd name="connsiteX32" fmla="*/ 778818 w 3925059"/>
              <a:gd name="connsiteY32" fmla="*/ 2168093 h 2532334"/>
              <a:gd name="connsiteX33" fmla="*/ 646769 w 3925059"/>
              <a:gd name="connsiteY33" fmla="*/ 2069636 h 2532334"/>
              <a:gd name="connsiteX34" fmla="*/ 648832 w 3925059"/>
              <a:gd name="connsiteY34" fmla="*/ 1780037 h 2532334"/>
              <a:gd name="connsiteX35" fmla="*/ 452137 w 3925059"/>
              <a:gd name="connsiteY35" fmla="*/ 2077175 h 2532334"/>
              <a:gd name="connsiteX36" fmla="*/ 371346 w 3925059"/>
              <a:gd name="connsiteY36" fmla="*/ 2344833 h 2532334"/>
              <a:gd name="connsiteX37" fmla="*/ 445 w 3925059"/>
              <a:gd name="connsiteY37" fmla="*/ 2356145 h 2532334"/>
              <a:gd name="connsiteX38" fmla="*/ 257506 w 3925059"/>
              <a:gd name="connsiteY38" fmla="*/ 2024400 h 2532334"/>
              <a:gd name="connsiteX39" fmla="*/ 363048 w 3925059"/>
              <a:gd name="connsiteY39" fmla="*/ 1741725 h 2532334"/>
              <a:gd name="connsiteX40" fmla="*/ 343851 w 3925059"/>
              <a:gd name="connsiteY40" fmla="*/ 1167524 h 2532334"/>
              <a:gd name="connsiteX41" fmla="*/ 322325 w 3925059"/>
              <a:gd name="connsiteY41" fmla="*/ 313822 h 2532334"/>
              <a:gd name="connsiteX42" fmla="*/ 1458844 w 3925059"/>
              <a:gd name="connsiteY42" fmla="*/ 316437 h 2532334"/>
              <a:gd name="connsiteX0" fmla="*/ 1458844 w 3925059"/>
              <a:gd name="connsiteY0" fmla="*/ 316437 h 2532334"/>
              <a:gd name="connsiteX1" fmla="*/ 1454671 w 3925059"/>
              <a:gd name="connsiteY1" fmla="*/ 233729 h 2532334"/>
              <a:gd name="connsiteX2" fmla="*/ 327279 w 3925059"/>
              <a:gd name="connsiteY2" fmla="*/ 226189 h 2532334"/>
              <a:gd name="connsiteX3" fmla="*/ 312590 w 3925059"/>
              <a:gd name="connsiteY3" fmla="*/ 0 h 2532334"/>
              <a:gd name="connsiteX4" fmla="*/ 1452262 w 3925059"/>
              <a:gd name="connsiteY4" fmla="*/ 2390 h 2532334"/>
              <a:gd name="connsiteX5" fmla="*/ 3925059 w 3925059"/>
              <a:gd name="connsiteY5" fmla="*/ 15212 h 2532334"/>
              <a:gd name="connsiteX6" fmla="*/ 3922450 w 3925059"/>
              <a:gd name="connsiteY6" fmla="*/ 222420 h 2532334"/>
              <a:gd name="connsiteX7" fmla="*/ 2978673 w 3925059"/>
              <a:gd name="connsiteY7" fmla="*/ 214881 h 2532334"/>
              <a:gd name="connsiteX8" fmla="*/ 3053963 w 3925059"/>
              <a:gd name="connsiteY8" fmla="*/ 305753 h 2532334"/>
              <a:gd name="connsiteX9" fmla="*/ 3918734 w 3925059"/>
              <a:gd name="connsiteY9" fmla="*/ 327603 h 2532334"/>
              <a:gd name="connsiteX10" fmla="*/ 3918733 w 3925059"/>
              <a:gd name="connsiteY10" fmla="*/ 1927555 h 2532334"/>
              <a:gd name="connsiteX11" fmla="*/ 3779231 w 3925059"/>
              <a:gd name="connsiteY11" fmla="*/ 2250587 h 2532334"/>
              <a:gd name="connsiteX12" fmla="*/ 3826970 w 3925059"/>
              <a:gd name="connsiteY12" fmla="*/ 2476778 h 2532334"/>
              <a:gd name="connsiteX13" fmla="*/ 3779228 w 3925059"/>
              <a:gd name="connsiteY13" fmla="*/ 2522015 h 2532334"/>
              <a:gd name="connsiteX14" fmla="*/ 3588272 w 3925059"/>
              <a:gd name="connsiteY14" fmla="*/ 2454158 h 2532334"/>
              <a:gd name="connsiteX15" fmla="*/ 3687423 w 3925059"/>
              <a:gd name="connsiteY15" fmla="*/ 2235509 h 2532334"/>
              <a:gd name="connsiteX16" fmla="*/ 3639683 w 3925059"/>
              <a:gd name="connsiteY16" fmla="*/ 2013090 h 2532334"/>
              <a:gd name="connsiteX17" fmla="*/ 3498893 w 3925059"/>
              <a:gd name="connsiteY17" fmla="*/ 1695101 h 2532334"/>
              <a:gd name="connsiteX18" fmla="*/ 3320732 w 3925059"/>
              <a:gd name="connsiteY18" fmla="*/ 1807858 h 2532334"/>
              <a:gd name="connsiteX19" fmla="*/ 3356919 w 3925059"/>
              <a:gd name="connsiteY19" fmla="*/ 2084715 h 2532334"/>
              <a:gd name="connsiteX20" fmla="*/ 3292007 w 3925059"/>
              <a:gd name="connsiteY20" fmla="*/ 2199993 h 2532334"/>
              <a:gd name="connsiteX21" fmla="*/ 3166387 w 3925059"/>
              <a:gd name="connsiteY21" fmla="*/ 2238739 h 2532334"/>
              <a:gd name="connsiteX22" fmla="*/ 3206354 w 3925059"/>
              <a:gd name="connsiteY22" fmla="*/ 2348604 h 2532334"/>
              <a:gd name="connsiteX23" fmla="*/ 3327540 w 3925059"/>
              <a:gd name="connsiteY23" fmla="*/ 2454158 h 2532334"/>
              <a:gd name="connsiteX24" fmla="*/ 3353127 w 3925059"/>
              <a:gd name="connsiteY24" fmla="*/ 2529049 h 2532334"/>
              <a:gd name="connsiteX25" fmla="*/ 1410849 w 3925059"/>
              <a:gd name="connsiteY25" fmla="*/ 2518359 h 2532334"/>
              <a:gd name="connsiteX26" fmla="*/ 1383434 w 3925059"/>
              <a:gd name="connsiteY26" fmla="*/ 2283389 h 2532334"/>
              <a:gd name="connsiteX27" fmla="*/ 1225091 w 3925059"/>
              <a:gd name="connsiteY27" fmla="*/ 2196957 h 2532334"/>
              <a:gd name="connsiteX28" fmla="*/ 1154000 w 3925059"/>
              <a:gd name="connsiteY28" fmla="*/ 2516941 h 2532334"/>
              <a:gd name="connsiteX29" fmla="*/ 768310 w 3925059"/>
              <a:gd name="connsiteY29" fmla="*/ 2519457 h 2532334"/>
              <a:gd name="connsiteX30" fmla="*/ 745921 w 3925059"/>
              <a:gd name="connsiteY30" fmla="*/ 2401381 h 2532334"/>
              <a:gd name="connsiteX31" fmla="*/ 883850 w 3925059"/>
              <a:gd name="connsiteY31" fmla="*/ 2191129 h 2532334"/>
              <a:gd name="connsiteX32" fmla="*/ 778818 w 3925059"/>
              <a:gd name="connsiteY32" fmla="*/ 2168093 h 2532334"/>
              <a:gd name="connsiteX33" fmla="*/ 646769 w 3925059"/>
              <a:gd name="connsiteY33" fmla="*/ 2069636 h 2532334"/>
              <a:gd name="connsiteX34" fmla="*/ 648832 w 3925059"/>
              <a:gd name="connsiteY34" fmla="*/ 1780037 h 2532334"/>
              <a:gd name="connsiteX35" fmla="*/ 452137 w 3925059"/>
              <a:gd name="connsiteY35" fmla="*/ 2077175 h 2532334"/>
              <a:gd name="connsiteX36" fmla="*/ 371346 w 3925059"/>
              <a:gd name="connsiteY36" fmla="*/ 2344833 h 2532334"/>
              <a:gd name="connsiteX37" fmla="*/ 445 w 3925059"/>
              <a:gd name="connsiteY37" fmla="*/ 2356145 h 2532334"/>
              <a:gd name="connsiteX38" fmla="*/ 257506 w 3925059"/>
              <a:gd name="connsiteY38" fmla="*/ 2024400 h 2532334"/>
              <a:gd name="connsiteX39" fmla="*/ 363048 w 3925059"/>
              <a:gd name="connsiteY39" fmla="*/ 1741725 h 2532334"/>
              <a:gd name="connsiteX40" fmla="*/ 343851 w 3925059"/>
              <a:gd name="connsiteY40" fmla="*/ 1167524 h 2532334"/>
              <a:gd name="connsiteX41" fmla="*/ 322325 w 3925059"/>
              <a:gd name="connsiteY41" fmla="*/ 313822 h 2532334"/>
              <a:gd name="connsiteX42" fmla="*/ 1458844 w 3925059"/>
              <a:gd name="connsiteY42" fmla="*/ 316437 h 2532334"/>
              <a:gd name="connsiteX0" fmla="*/ 1458844 w 3925059"/>
              <a:gd name="connsiteY0" fmla="*/ 316437 h 2532334"/>
              <a:gd name="connsiteX1" fmla="*/ 1454671 w 3925059"/>
              <a:gd name="connsiteY1" fmla="*/ 233729 h 2532334"/>
              <a:gd name="connsiteX2" fmla="*/ 327279 w 3925059"/>
              <a:gd name="connsiteY2" fmla="*/ 226189 h 2532334"/>
              <a:gd name="connsiteX3" fmla="*/ 312590 w 3925059"/>
              <a:gd name="connsiteY3" fmla="*/ 0 h 2532334"/>
              <a:gd name="connsiteX4" fmla="*/ 1452262 w 3925059"/>
              <a:gd name="connsiteY4" fmla="*/ 2390 h 2532334"/>
              <a:gd name="connsiteX5" fmla="*/ 3925059 w 3925059"/>
              <a:gd name="connsiteY5" fmla="*/ 15212 h 2532334"/>
              <a:gd name="connsiteX6" fmla="*/ 3922450 w 3925059"/>
              <a:gd name="connsiteY6" fmla="*/ 222420 h 2532334"/>
              <a:gd name="connsiteX7" fmla="*/ 2978673 w 3925059"/>
              <a:gd name="connsiteY7" fmla="*/ 214881 h 2532334"/>
              <a:gd name="connsiteX8" fmla="*/ 2987862 w 3925059"/>
              <a:gd name="connsiteY8" fmla="*/ 305753 h 2532334"/>
              <a:gd name="connsiteX9" fmla="*/ 3918734 w 3925059"/>
              <a:gd name="connsiteY9" fmla="*/ 327603 h 2532334"/>
              <a:gd name="connsiteX10" fmla="*/ 3918733 w 3925059"/>
              <a:gd name="connsiteY10" fmla="*/ 1927555 h 2532334"/>
              <a:gd name="connsiteX11" fmla="*/ 3779231 w 3925059"/>
              <a:gd name="connsiteY11" fmla="*/ 2250587 h 2532334"/>
              <a:gd name="connsiteX12" fmla="*/ 3826970 w 3925059"/>
              <a:gd name="connsiteY12" fmla="*/ 2476778 h 2532334"/>
              <a:gd name="connsiteX13" fmla="*/ 3779228 w 3925059"/>
              <a:gd name="connsiteY13" fmla="*/ 2522015 h 2532334"/>
              <a:gd name="connsiteX14" fmla="*/ 3588272 w 3925059"/>
              <a:gd name="connsiteY14" fmla="*/ 2454158 h 2532334"/>
              <a:gd name="connsiteX15" fmla="*/ 3687423 w 3925059"/>
              <a:gd name="connsiteY15" fmla="*/ 2235509 h 2532334"/>
              <a:gd name="connsiteX16" fmla="*/ 3639683 w 3925059"/>
              <a:gd name="connsiteY16" fmla="*/ 2013090 h 2532334"/>
              <a:gd name="connsiteX17" fmla="*/ 3498893 w 3925059"/>
              <a:gd name="connsiteY17" fmla="*/ 1695101 h 2532334"/>
              <a:gd name="connsiteX18" fmla="*/ 3320732 w 3925059"/>
              <a:gd name="connsiteY18" fmla="*/ 1807858 h 2532334"/>
              <a:gd name="connsiteX19" fmla="*/ 3356919 w 3925059"/>
              <a:gd name="connsiteY19" fmla="*/ 2084715 h 2532334"/>
              <a:gd name="connsiteX20" fmla="*/ 3292007 w 3925059"/>
              <a:gd name="connsiteY20" fmla="*/ 2199993 h 2532334"/>
              <a:gd name="connsiteX21" fmla="*/ 3166387 w 3925059"/>
              <a:gd name="connsiteY21" fmla="*/ 2238739 h 2532334"/>
              <a:gd name="connsiteX22" fmla="*/ 3206354 w 3925059"/>
              <a:gd name="connsiteY22" fmla="*/ 2348604 h 2532334"/>
              <a:gd name="connsiteX23" fmla="*/ 3327540 w 3925059"/>
              <a:gd name="connsiteY23" fmla="*/ 2454158 h 2532334"/>
              <a:gd name="connsiteX24" fmla="*/ 3353127 w 3925059"/>
              <a:gd name="connsiteY24" fmla="*/ 2529049 h 2532334"/>
              <a:gd name="connsiteX25" fmla="*/ 1410849 w 3925059"/>
              <a:gd name="connsiteY25" fmla="*/ 2518359 h 2532334"/>
              <a:gd name="connsiteX26" fmla="*/ 1383434 w 3925059"/>
              <a:gd name="connsiteY26" fmla="*/ 2283389 h 2532334"/>
              <a:gd name="connsiteX27" fmla="*/ 1225091 w 3925059"/>
              <a:gd name="connsiteY27" fmla="*/ 2196957 h 2532334"/>
              <a:gd name="connsiteX28" fmla="*/ 1154000 w 3925059"/>
              <a:gd name="connsiteY28" fmla="*/ 2516941 h 2532334"/>
              <a:gd name="connsiteX29" fmla="*/ 768310 w 3925059"/>
              <a:gd name="connsiteY29" fmla="*/ 2519457 h 2532334"/>
              <a:gd name="connsiteX30" fmla="*/ 745921 w 3925059"/>
              <a:gd name="connsiteY30" fmla="*/ 2401381 h 2532334"/>
              <a:gd name="connsiteX31" fmla="*/ 883850 w 3925059"/>
              <a:gd name="connsiteY31" fmla="*/ 2191129 h 2532334"/>
              <a:gd name="connsiteX32" fmla="*/ 778818 w 3925059"/>
              <a:gd name="connsiteY32" fmla="*/ 2168093 h 2532334"/>
              <a:gd name="connsiteX33" fmla="*/ 646769 w 3925059"/>
              <a:gd name="connsiteY33" fmla="*/ 2069636 h 2532334"/>
              <a:gd name="connsiteX34" fmla="*/ 648832 w 3925059"/>
              <a:gd name="connsiteY34" fmla="*/ 1780037 h 2532334"/>
              <a:gd name="connsiteX35" fmla="*/ 452137 w 3925059"/>
              <a:gd name="connsiteY35" fmla="*/ 2077175 h 2532334"/>
              <a:gd name="connsiteX36" fmla="*/ 371346 w 3925059"/>
              <a:gd name="connsiteY36" fmla="*/ 2344833 h 2532334"/>
              <a:gd name="connsiteX37" fmla="*/ 445 w 3925059"/>
              <a:gd name="connsiteY37" fmla="*/ 2356145 h 2532334"/>
              <a:gd name="connsiteX38" fmla="*/ 257506 w 3925059"/>
              <a:gd name="connsiteY38" fmla="*/ 2024400 h 2532334"/>
              <a:gd name="connsiteX39" fmla="*/ 363048 w 3925059"/>
              <a:gd name="connsiteY39" fmla="*/ 1741725 h 2532334"/>
              <a:gd name="connsiteX40" fmla="*/ 343851 w 3925059"/>
              <a:gd name="connsiteY40" fmla="*/ 1167524 h 2532334"/>
              <a:gd name="connsiteX41" fmla="*/ 322325 w 3925059"/>
              <a:gd name="connsiteY41" fmla="*/ 313822 h 2532334"/>
              <a:gd name="connsiteX42" fmla="*/ 1458844 w 3925059"/>
              <a:gd name="connsiteY42" fmla="*/ 316437 h 2532334"/>
              <a:gd name="connsiteX0" fmla="*/ 1458844 w 3925059"/>
              <a:gd name="connsiteY0" fmla="*/ 316437 h 2532334"/>
              <a:gd name="connsiteX1" fmla="*/ 1454671 w 3925059"/>
              <a:gd name="connsiteY1" fmla="*/ 233729 h 2532334"/>
              <a:gd name="connsiteX2" fmla="*/ 327279 w 3925059"/>
              <a:gd name="connsiteY2" fmla="*/ 226189 h 2532334"/>
              <a:gd name="connsiteX3" fmla="*/ 312590 w 3925059"/>
              <a:gd name="connsiteY3" fmla="*/ 0 h 2532334"/>
              <a:gd name="connsiteX4" fmla="*/ 1452262 w 3925059"/>
              <a:gd name="connsiteY4" fmla="*/ 2390 h 2532334"/>
              <a:gd name="connsiteX5" fmla="*/ 3925059 w 3925059"/>
              <a:gd name="connsiteY5" fmla="*/ 15212 h 2532334"/>
              <a:gd name="connsiteX6" fmla="*/ 3922450 w 3925059"/>
              <a:gd name="connsiteY6" fmla="*/ 222420 h 2532334"/>
              <a:gd name="connsiteX7" fmla="*/ 2978673 w 3925059"/>
              <a:gd name="connsiteY7" fmla="*/ 214881 h 2532334"/>
              <a:gd name="connsiteX8" fmla="*/ 2987862 w 3925059"/>
              <a:gd name="connsiteY8" fmla="*/ 305753 h 2532334"/>
              <a:gd name="connsiteX9" fmla="*/ 3918734 w 3925059"/>
              <a:gd name="connsiteY9" fmla="*/ 327603 h 2532334"/>
              <a:gd name="connsiteX10" fmla="*/ 3918733 w 3925059"/>
              <a:gd name="connsiteY10" fmla="*/ 1927555 h 2532334"/>
              <a:gd name="connsiteX11" fmla="*/ 3779231 w 3925059"/>
              <a:gd name="connsiteY11" fmla="*/ 2250587 h 2532334"/>
              <a:gd name="connsiteX12" fmla="*/ 3826970 w 3925059"/>
              <a:gd name="connsiteY12" fmla="*/ 2476778 h 2532334"/>
              <a:gd name="connsiteX13" fmla="*/ 3779228 w 3925059"/>
              <a:gd name="connsiteY13" fmla="*/ 2522015 h 2532334"/>
              <a:gd name="connsiteX14" fmla="*/ 3588272 w 3925059"/>
              <a:gd name="connsiteY14" fmla="*/ 2454158 h 2532334"/>
              <a:gd name="connsiteX15" fmla="*/ 3687423 w 3925059"/>
              <a:gd name="connsiteY15" fmla="*/ 2235509 h 2532334"/>
              <a:gd name="connsiteX16" fmla="*/ 3639683 w 3925059"/>
              <a:gd name="connsiteY16" fmla="*/ 2013090 h 2532334"/>
              <a:gd name="connsiteX17" fmla="*/ 3498893 w 3925059"/>
              <a:gd name="connsiteY17" fmla="*/ 1695101 h 2532334"/>
              <a:gd name="connsiteX18" fmla="*/ 3320732 w 3925059"/>
              <a:gd name="connsiteY18" fmla="*/ 1807858 h 2532334"/>
              <a:gd name="connsiteX19" fmla="*/ 3356919 w 3925059"/>
              <a:gd name="connsiteY19" fmla="*/ 2084715 h 2532334"/>
              <a:gd name="connsiteX20" fmla="*/ 3292007 w 3925059"/>
              <a:gd name="connsiteY20" fmla="*/ 2199993 h 2532334"/>
              <a:gd name="connsiteX21" fmla="*/ 3166387 w 3925059"/>
              <a:gd name="connsiteY21" fmla="*/ 2238739 h 2532334"/>
              <a:gd name="connsiteX22" fmla="*/ 3206354 w 3925059"/>
              <a:gd name="connsiteY22" fmla="*/ 2348604 h 2532334"/>
              <a:gd name="connsiteX23" fmla="*/ 3327540 w 3925059"/>
              <a:gd name="connsiteY23" fmla="*/ 2454158 h 2532334"/>
              <a:gd name="connsiteX24" fmla="*/ 3353127 w 3925059"/>
              <a:gd name="connsiteY24" fmla="*/ 2529049 h 2532334"/>
              <a:gd name="connsiteX25" fmla="*/ 1410849 w 3925059"/>
              <a:gd name="connsiteY25" fmla="*/ 2518359 h 2532334"/>
              <a:gd name="connsiteX26" fmla="*/ 1383434 w 3925059"/>
              <a:gd name="connsiteY26" fmla="*/ 2283389 h 2532334"/>
              <a:gd name="connsiteX27" fmla="*/ 1225091 w 3925059"/>
              <a:gd name="connsiteY27" fmla="*/ 2196957 h 2532334"/>
              <a:gd name="connsiteX28" fmla="*/ 1154000 w 3925059"/>
              <a:gd name="connsiteY28" fmla="*/ 2516941 h 2532334"/>
              <a:gd name="connsiteX29" fmla="*/ 768310 w 3925059"/>
              <a:gd name="connsiteY29" fmla="*/ 2519457 h 2532334"/>
              <a:gd name="connsiteX30" fmla="*/ 745921 w 3925059"/>
              <a:gd name="connsiteY30" fmla="*/ 2401381 h 2532334"/>
              <a:gd name="connsiteX31" fmla="*/ 883850 w 3925059"/>
              <a:gd name="connsiteY31" fmla="*/ 2191129 h 2532334"/>
              <a:gd name="connsiteX32" fmla="*/ 778818 w 3925059"/>
              <a:gd name="connsiteY32" fmla="*/ 2168093 h 2532334"/>
              <a:gd name="connsiteX33" fmla="*/ 646769 w 3925059"/>
              <a:gd name="connsiteY33" fmla="*/ 2069636 h 2532334"/>
              <a:gd name="connsiteX34" fmla="*/ 648832 w 3925059"/>
              <a:gd name="connsiteY34" fmla="*/ 1780037 h 2532334"/>
              <a:gd name="connsiteX35" fmla="*/ 452137 w 3925059"/>
              <a:gd name="connsiteY35" fmla="*/ 2077175 h 2532334"/>
              <a:gd name="connsiteX36" fmla="*/ 371346 w 3925059"/>
              <a:gd name="connsiteY36" fmla="*/ 2344833 h 2532334"/>
              <a:gd name="connsiteX37" fmla="*/ 445 w 3925059"/>
              <a:gd name="connsiteY37" fmla="*/ 2356145 h 2532334"/>
              <a:gd name="connsiteX38" fmla="*/ 257506 w 3925059"/>
              <a:gd name="connsiteY38" fmla="*/ 2024400 h 2532334"/>
              <a:gd name="connsiteX39" fmla="*/ 363048 w 3925059"/>
              <a:gd name="connsiteY39" fmla="*/ 1741725 h 2532334"/>
              <a:gd name="connsiteX40" fmla="*/ 343851 w 3925059"/>
              <a:gd name="connsiteY40" fmla="*/ 1167524 h 2532334"/>
              <a:gd name="connsiteX41" fmla="*/ 322325 w 3925059"/>
              <a:gd name="connsiteY41" fmla="*/ 313822 h 2532334"/>
              <a:gd name="connsiteX42" fmla="*/ 1458844 w 3925059"/>
              <a:gd name="connsiteY42" fmla="*/ 316437 h 2532334"/>
              <a:gd name="connsiteX0" fmla="*/ 1458844 w 3925059"/>
              <a:gd name="connsiteY0" fmla="*/ 316437 h 2532334"/>
              <a:gd name="connsiteX1" fmla="*/ 1454671 w 3925059"/>
              <a:gd name="connsiteY1" fmla="*/ 233729 h 2532334"/>
              <a:gd name="connsiteX2" fmla="*/ 327279 w 3925059"/>
              <a:gd name="connsiteY2" fmla="*/ 226189 h 2532334"/>
              <a:gd name="connsiteX3" fmla="*/ 312590 w 3925059"/>
              <a:gd name="connsiteY3" fmla="*/ 0 h 2532334"/>
              <a:gd name="connsiteX4" fmla="*/ 1452262 w 3925059"/>
              <a:gd name="connsiteY4" fmla="*/ 2390 h 2532334"/>
              <a:gd name="connsiteX5" fmla="*/ 3925059 w 3925059"/>
              <a:gd name="connsiteY5" fmla="*/ 15212 h 2532334"/>
              <a:gd name="connsiteX6" fmla="*/ 3922450 w 3925059"/>
              <a:gd name="connsiteY6" fmla="*/ 222420 h 2532334"/>
              <a:gd name="connsiteX7" fmla="*/ 2978673 w 3925059"/>
              <a:gd name="connsiteY7" fmla="*/ 214881 h 2532334"/>
              <a:gd name="connsiteX8" fmla="*/ 2987862 w 3925059"/>
              <a:gd name="connsiteY8" fmla="*/ 320832 h 2532334"/>
              <a:gd name="connsiteX9" fmla="*/ 3918734 w 3925059"/>
              <a:gd name="connsiteY9" fmla="*/ 327603 h 2532334"/>
              <a:gd name="connsiteX10" fmla="*/ 3918733 w 3925059"/>
              <a:gd name="connsiteY10" fmla="*/ 1927555 h 2532334"/>
              <a:gd name="connsiteX11" fmla="*/ 3779231 w 3925059"/>
              <a:gd name="connsiteY11" fmla="*/ 2250587 h 2532334"/>
              <a:gd name="connsiteX12" fmla="*/ 3826970 w 3925059"/>
              <a:gd name="connsiteY12" fmla="*/ 2476778 h 2532334"/>
              <a:gd name="connsiteX13" fmla="*/ 3779228 w 3925059"/>
              <a:gd name="connsiteY13" fmla="*/ 2522015 h 2532334"/>
              <a:gd name="connsiteX14" fmla="*/ 3588272 w 3925059"/>
              <a:gd name="connsiteY14" fmla="*/ 2454158 h 2532334"/>
              <a:gd name="connsiteX15" fmla="*/ 3687423 w 3925059"/>
              <a:gd name="connsiteY15" fmla="*/ 2235509 h 2532334"/>
              <a:gd name="connsiteX16" fmla="*/ 3639683 w 3925059"/>
              <a:gd name="connsiteY16" fmla="*/ 2013090 h 2532334"/>
              <a:gd name="connsiteX17" fmla="*/ 3498893 w 3925059"/>
              <a:gd name="connsiteY17" fmla="*/ 1695101 h 2532334"/>
              <a:gd name="connsiteX18" fmla="*/ 3320732 w 3925059"/>
              <a:gd name="connsiteY18" fmla="*/ 1807858 h 2532334"/>
              <a:gd name="connsiteX19" fmla="*/ 3356919 w 3925059"/>
              <a:gd name="connsiteY19" fmla="*/ 2084715 h 2532334"/>
              <a:gd name="connsiteX20" fmla="*/ 3292007 w 3925059"/>
              <a:gd name="connsiteY20" fmla="*/ 2199993 h 2532334"/>
              <a:gd name="connsiteX21" fmla="*/ 3166387 w 3925059"/>
              <a:gd name="connsiteY21" fmla="*/ 2238739 h 2532334"/>
              <a:gd name="connsiteX22" fmla="*/ 3206354 w 3925059"/>
              <a:gd name="connsiteY22" fmla="*/ 2348604 h 2532334"/>
              <a:gd name="connsiteX23" fmla="*/ 3327540 w 3925059"/>
              <a:gd name="connsiteY23" fmla="*/ 2454158 h 2532334"/>
              <a:gd name="connsiteX24" fmla="*/ 3353127 w 3925059"/>
              <a:gd name="connsiteY24" fmla="*/ 2529049 h 2532334"/>
              <a:gd name="connsiteX25" fmla="*/ 1410849 w 3925059"/>
              <a:gd name="connsiteY25" fmla="*/ 2518359 h 2532334"/>
              <a:gd name="connsiteX26" fmla="*/ 1383434 w 3925059"/>
              <a:gd name="connsiteY26" fmla="*/ 2283389 h 2532334"/>
              <a:gd name="connsiteX27" fmla="*/ 1225091 w 3925059"/>
              <a:gd name="connsiteY27" fmla="*/ 2196957 h 2532334"/>
              <a:gd name="connsiteX28" fmla="*/ 1154000 w 3925059"/>
              <a:gd name="connsiteY28" fmla="*/ 2516941 h 2532334"/>
              <a:gd name="connsiteX29" fmla="*/ 768310 w 3925059"/>
              <a:gd name="connsiteY29" fmla="*/ 2519457 h 2532334"/>
              <a:gd name="connsiteX30" fmla="*/ 745921 w 3925059"/>
              <a:gd name="connsiteY30" fmla="*/ 2401381 h 2532334"/>
              <a:gd name="connsiteX31" fmla="*/ 883850 w 3925059"/>
              <a:gd name="connsiteY31" fmla="*/ 2191129 h 2532334"/>
              <a:gd name="connsiteX32" fmla="*/ 778818 w 3925059"/>
              <a:gd name="connsiteY32" fmla="*/ 2168093 h 2532334"/>
              <a:gd name="connsiteX33" fmla="*/ 646769 w 3925059"/>
              <a:gd name="connsiteY33" fmla="*/ 2069636 h 2532334"/>
              <a:gd name="connsiteX34" fmla="*/ 648832 w 3925059"/>
              <a:gd name="connsiteY34" fmla="*/ 1780037 h 2532334"/>
              <a:gd name="connsiteX35" fmla="*/ 452137 w 3925059"/>
              <a:gd name="connsiteY35" fmla="*/ 2077175 h 2532334"/>
              <a:gd name="connsiteX36" fmla="*/ 371346 w 3925059"/>
              <a:gd name="connsiteY36" fmla="*/ 2344833 h 2532334"/>
              <a:gd name="connsiteX37" fmla="*/ 445 w 3925059"/>
              <a:gd name="connsiteY37" fmla="*/ 2356145 h 2532334"/>
              <a:gd name="connsiteX38" fmla="*/ 257506 w 3925059"/>
              <a:gd name="connsiteY38" fmla="*/ 2024400 h 2532334"/>
              <a:gd name="connsiteX39" fmla="*/ 363048 w 3925059"/>
              <a:gd name="connsiteY39" fmla="*/ 1741725 h 2532334"/>
              <a:gd name="connsiteX40" fmla="*/ 343851 w 3925059"/>
              <a:gd name="connsiteY40" fmla="*/ 1167524 h 2532334"/>
              <a:gd name="connsiteX41" fmla="*/ 322325 w 3925059"/>
              <a:gd name="connsiteY41" fmla="*/ 313822 h 2532334"/>
              <a:gd name="connsiteX42" fmla="*/ 1458844 w 3925059"/>
              <a:gd name="connsiteY42" fmla="*/ 316437 h 2532334"/>
              <a:gd name="connsiteX0" fmla="*/ 1458844 w 3925059"/>
              <a:gd name="connsiteY0" fmla="*/ 316437 h 2532334"/>
              <a:gd name="connsiteX1" fmla="*/ 1454671 w 3925059"/>
              <a:gd name="connsiteY1" fmla="*/ 233729 h 2532334"/>
              <a:gd name="connsiteX2" fmla="*/ 327279 w 3925059"/>
              <a:gd name="connsiteY2" fmla="*/ 226189 h 2532334"/>
              <a:gd name="connsiteX3" fmla="*/ 312590 w 3925059"/>
              <a:gd name="connsiteY3" fmla="*/ 0 h 2532334"/>
              <a:gd name="connsiteX4" fmla="*/ 1452262 w 3925059"/>
              <a:gd name="connsiteY4" fmla="*/ 2390 h 2532334"/>
              <a:gd name="connsiteX5" fmla="*/ 3925059 w 3925059"/>
              <a:gd name="connsiteY5" fmla="*/ 15212 h 2532334"/>
              <a:gd name="connsiteX6" fmla="*/ 3922450 w 3925059"/>
              <a:gd name="connsiteY6" fmla="*/ 222420 h 2532334"/>
              <a:gd name="connsiteX7" fmla="*/ 2978673 w 3925059"/>
              <a:gd name="connsiteY7" fmla="*/ 214881 h 2532334"/>
              <a:gd name="connsiteX8" fmla="*/ 2987862 w 3925059"/>
              <a:gd name="connsiteY8" fmla="*/ 320832 h 2532334"/>
              <a:gd name="connsiteX9" fmla="*/ 3918734 w 3925059"/>
              <a:gd name="connsiteY9" fmla="*/ 327603 h 2532334"/>
              <a:gd name="connsiteX10" fmla="*/ 3918733 w 3925059"/>
              <a:gd name="connsiteY10" fmla="*/ 1927555 h 2532334"/>
              <a:gd name="connsiteX11" fmla="*/ 3779231 w 3925059"/>
              <a:gd name="connsiteY11" fmla="*/ 2250587 h 2532334"/>
              <a:gd name="connsiteX12" fmla="*/ 3826970 w 3925059"/>
              <a:gd name="connsiteY12" fmla="*/ 2476778 h 2532334"/>
              <a:gd name="connsiteX13" fmla="*/ 3779228 w 3925059"/>
              <a:gd name="connsiteY13" fmla="*/ 2522015 h 2532334"/>
              <a:gd name="connsiteX14" fmla="*/ 3588272 w 3925059"/>
              <a:gd name="connsiteY14" fmla="*/ 2454158 h 2532334"/>
              <a:gd name="connsiteX15" fmla="*/ 3687423 w 3925059"/>
              <a:gd name="connsiteY15" fmla="*/ 2235509 h 2532334"/>
              <a:gd name="connsiteX16" fmla="*/ 3639683 w 3925059"/>
              <a:gd name="connsiteY16" fmla="*/ 2013090 h 2532334"/>
              <a:gd name="connsiteX17" fmla="*/ 3498893 w 3925059"/>
              <a:gd name="connsiteY17" fmla="*/ 1695101 h 2532334"/>
              <a:gd name="connsiteX18" fmla="*/ 3320732 w 3925059"/>
              <a:gd name="connsiteY18" fmla="*/ 1807858 h 2532334"/>
              <a:gd name="connsiteX19" fmla="*/ 3356919 w 3925059"/>
              <a:gd name="connsiteY19" fmla="*/ 2084715 h 2532334"/>
              <a:gd name="connsiteX20" fmla="*/ 3292007 w 3925059"/>
              <a:gd name="connsiteY20" fmla="*/ 2199993 h 2532334"/>
              <a:gd name="connsiteX21" fmla="*/ 3166387 w 3925059"/>
              <a:gd name="connsiteY21" fmla="*/ 2238739 h 2532334"/>
              <a:gd name="connsiteX22" fmla="*/ 3206354 w 3925059"/>
              <a:gd name="connsiteY22" fmla="*/ 2348604 h 2532334"/>
              <a:gd name="connsiteX23" fmla="*/ 3327540 w 3925059"/>
              <a:gd name="connsiteY23" fmla="*/ 2454158 h 2532334"/>
              <a:gd name="connsiteX24" fmla="*/ 3353127 w 3925059"/>
              <a:gd name="connsiteY24" fmla="*/ 2529049 h 2532334"/>
              <a:gd name="connsiteX25" fmla="*/ 1410849 w 3925059"/>
              <a:gd name="connsiteY25" fmla="*/ 2518359 h 2532334"/>
              <a:gd name="connsiteX26" fmla="*/ 1383434 w 3925059"/>
              <a:gd name="connsiteY26" fmla="*/ 2283389 h 2532334"/>
              <a:gd name="connsiteX27" fmla="*/ 1225091 w 3925059"/>
              <a:gd name="connsiteY27" fmla="*/ 2196957 h 2532334"/>
              <a:gd name="connsiteX28" fmla="*/ 1154000 w 3925059"/>
              <a:gd name="connsiteY28" fmla="*/ 2516941 h 2532334"/>
              <a:gd name="connsiteX29" fmla="*/ 768310 w 3925059"/>
              <a:gd name="connsiteY29" fmla="*/ 2519457 h 2532334"/>
              <a:gd name="connsiteX30" fmla="*/ 745921 w 3925059"/>
              <a:gd name="connsiteY30" fmla="*/ 2401381 h 2532334"/>
              <a:gd name="connsiteX31" fmla="*/ 883850 w 3925059"/>
              <a:gd name="connsiteY31" fmla="*/ 2191129 h 2532334"/>
              <a:gd name="connsiteX32" fmla="*/ 778818 w 3925059"/>
              <a:gd name="connsiteY32" fmla="*/ 2168093 h 2532334"/>
              <a:gd name="connsiteX33" fmla="*/ 646769 w 3925059"/>
              <a:gd name="connsiteY33" fmla="*/ 2069636 h 2532334"/>
              <a:gd name="connsiteX34" fmla="*/ 648832 w 3925059"/>
              <a:gd name="connsiteY34" fmla="*/ 1780037 h 2532334"/>
              <a:gd name="connsiteX35" fmla="*/ 452137 w 3925059"/>
              <a:gd name="connsiteY35" fmla="*/ 2077175 h 2532334"/>
              <a:gd name="connsiteX36" fmla="*/ 371346 w 3925059"/>
              <a:gd name="connsiteY36" fmla="*/ 2344833 h 2532334"/>
              <a:gd name="connsiteX37" fmla="*/ 445 w 3925059"/>
              <a:gd name="connsiteY37" fmla="*/ 2356145 h 2532334"/>
              <a:gd name="connsiteX38" fmla="*/ 257506 w 3925059"/>
              <a:gd name="connsiteY38" fmla="*/ 2024400 h 2532334"/>
              <a:gd name="connsiteX39" fmla="*/ 363048 w 3925059"/>
              <a:gd name="connsiteY39" fmla="*/ 1741725 h 2532334"/>
              <a:gd name="connsiteX40" fmla="*/ 343851 w 3925059"/>
              <a:gd name="connsiteY40" fmla="*/ 1167524 h 2532334"/>
              <a:gd name="connsiteX41" fmla="*/ 322325 w 3925059"/>
              <a:gd name="connsiteY41" fmla="*/ 313822 h 2532334"/>
              <a:gd name="connsiteX42" fmla="*/ 1458844 w 3925059"/>
              <a:gd name="connsiteY42" fmla="*/ 316437 h 2532334"/>
              <a:gd name="connsiteX0" fmla="*/ 1458844 w 3927151"/>
              <a:gd name="connsiteY0" fmla="*/ 316437 h 2532334"/>
              <a:gd name="connsiteX1" fmla="*/ 1454671 w 3927151"/>
              <a:gd name="connsiteY1" fmla="*/ 233729 h 2532334"/>
              <a:gd name="connsiteX2" fmla="*/ 327279 w 3927151"/>
              <a:gd name="connsiteY2" fmla="*/ 226189 h 2532334"/>
              <a:gd name="connsiteX3" fmla="*/ 312590 w 3927151"/>
              <a:gd name="connsiteY3" fmla="*/ 0 h 2532334"/>
              <a:gd name="connsiteX4" fmla="*/ 1452262 w 3927151"/>
              <a:gd name="connsiteY4" fmla="*/ 2390 h 2532334"/>
              <a:gd name="connsiteX5" fmla="*/ 3925059 w 3927151"/>
              <a:gd name="connsiteY5" fmla="*/ 15212 h 2532334"/>
              <a:gd name="connsiteX6" fmla="*/ 3922450 w 3927151"/>
              <a:gd name="connsiteY6" fmla="*/ 222420 h 2532334"/>
              <a:gd name="connsiteX7" fmla="*/ 2978673 w 3927151"/>
              <a:gd name="connsiteY7" fmla="*/ 214881 h 2532334"/>
              <a:gd name="connsiteX8" fmla="*/ 2987862 w 3927151"/>
              <a:gd name="connsiteY8" fmla="*/ 320832 h 2532334"/>
              <a:gd name="connsiteX9" fmla="*/ 3926079 w 3927151"/>
              <a:gd name="connsiteY9" fmla="*/ 308755 h 2532334"/>
              <a:gd name="connsiteX10" fmla="*/ 3918733 w 3927151"/>
              <a:gd name="connsiteY10" fmla="*/ 1927555 h 2532334"/>
              <a:gd name="connsiteX11" fmla="*/ 3779231 w 3927151"/>
              <a:gd name="connsiteY11" fmla="*/ 2250587 h 2532334"/>
              <a:gd name="connsiteX12" fmla="*/ 3826970 w 3927151"/>
              <a:gd name="connsiteY12" fmla="*/ 2476778 h 2532334"/>
              <a:gd name="connsiteX13" fmla="*/ 3779228 w 3927151"/>
              <a:gd name="connsiteY13" fmla="*/ 2522015 h 2532334"/>
              <a:gd name="connsiteX14" fmla="*/ 3588272 w 3927151"/>
              <a:gd name="connsiteY14" fmla="*/ 2454158 h 2532334"/>
              <a:gd name="connsiteX15" fmla="*/ 3687423 w 3927151"/>
              <a:gd name="connsiteY15" fmla="*/ 2235509 h 2532334"/>
              <a:gd name="connsiteX16" fmla="*/ 3639683 w 3927151"/>
              <a:gd name="connsiteY16" fmla="*/ 2013090 h 2532334"/>
              <a:gd name="connsiteX17" fmla="*/ 3498893 w 3927151"/>
              <a:gd name="connsiteY17" fmla="*/ 1695101 h 2532334"/>
              <a:gd name="connsiteX18" fmla="*/ 3320732 w 3927151"/>
              <a:gd name="connsiteY18" fmla="*/ 1807858 h 2532334"/>
              <a:gd name="connsiteX19" fmla="*/ 3356919 w 3927151"/>
              <a:gd name="connsiteY19" fmla="*/ 2084715 h 2532334"/>
              <a:gd name="connsiteX20" fmla="*/ 3292007 w 3927151"/>
              <a:gd name="connsiteY20" fmla="*/ 2199993 h 2532334"/>
              <a:gd name="connsiteX21" fmla="*/ 3166387 w 3927151"/>
              <a:gd name="connsiteY21" fmla="*/ 2238739 h 2532334"/>
              <a:gd name="connsiteX22" fmla="*/ 3206354 w 3927151"/>
              <a:gd name="connsiteY22" fmla="*/ 2348604 h 2532334"/>
              <a:gd name="connsiteX23" fmla="*/ 3327540 w 3927151"/>
              <a:gd name="connsiteY23" fmla="*/ 2454158 h 2532334"/>
              <a:gd name="connsiteX24" fmla="*/ 3353127 w 3927151"/>
              <a:gd name="connsiteY24" fmla="*/ 2529049 h 2532334"/>
              <a:gd name="connsiteX25" fmla="*/ 1410849 w 3927151"/>
              <a:gd name="connsiteY25" fmla="*/ 2518359 h 2532334"/>
              <a:gd name="connsiteX26" fmla="*/ 1383434 w 3927151"/>
              <a:gd name="connsiteY26" fmla="*/ 2283389 h 2532334"/>
              <a:gd name="connsiteX27" fmla="*/ 1225091 w 3927151"/>
              <a:gd name="connsiteY27" fmla="*/ 2196957 h 2532334"/>
              <a:gd name="connsiteX28" fmla="*/ 1154000 w 3927151"/>
              <a:gd name="connsiteY28" fmla="*/ 2516941 h 2532334"/>
              <a:gd name="connsiteX29" fmla="*/ 768310 w 3927151"/>
              <a:gd name="connsiteY29" fmla="*/ 2519457 h 2532334"/>
              <a:gd name="connsiteX30" fmla="*/ 745921 w 3927151"/>
              <a:gd name="connsiteY30" fmla="*/ 2401381 h 2532334"/>
              <a:gd name="connsiteX31" fmla="*/ 883850 w 3927151"/>
              <a:gd name="connsiteY31" fmla="*/ 2191129 h 2532334"/>
              <a:gd name="connsiteX32" fmla="*/ 778818 w 3927151"/>
              <a:gd name="connsiteY32" fmla="*/ 2168093 h 2532334"/>
              <a:gd name="connsiteX33" fmla="*/ 646769 w 3927151"/>
              <a:gd name="connsiteY33" fmla="*/ 2069636 h 2532334"/>
              <a:gd name="connsiteX34" fmla="*/ 648832 w 3927151"/>
              <a:gd name="connsiteY34" fmla="*/ 1780037 h 2532334"/>
              <a:gd name="connsiteX35" fmla="*/ 452137 w 3927151"/>
              <a:gd name="connsiteY35" fmla="*/ 2077175 h 2532334"/>
              <a:gd name="connsiteX36" fmla="*/ 371346 w 3927151"/>
              <a:gd name="connsiteY36" fmla="*/ 2344833 h 2532334"/>
              <a:gd name="connsiteX37" fmla="*/ 445 w 3927151"/>
              <a:gd name="connsiteY37" fmla="*/ 2356145 h 2532334"/>
              <a:gd name="connsiteX38" fmla="*/ 257506 w 3927151"/>
              <a:gd name="connsiteY38" fmla="*/ 2024400 h 2532334"/>
              <a:gd name="connsiteX39" fmla="*/ 363048 w 3927151"/>
              <a:gd name="connsiteY39" fmla="*/ 1741725 h 2532334"/>
              <a:gd name="connsiteX40" fmla="*/ 343851 w 3927151"/>
              <a:gd name="connsiteY40" fmla="*/ 1167524 h 2532334"/>
              <a:gd name="connsiteX41" fmla="*/ 322325 w 3927151"/>
              <a:gd name="connsiteY41" fmla="*/ 313822 h 2532334"/>
              <a:gd name="connsiteX42" fmla="*/ 1458844 w 3927151"/>
              <a:gd name="connsiteY42" fmla="*/ 316437 h 2532334"/>
              <a:gd name="connsiteX0" fmla="*/ 1458844 w 3927151"/>
              <a:gd name="connsiteY0" fmla="*/ 316437 h 2532334"/>
              <a:gd name="connsiteX1" fmla="*/ 1454671 w 3927151"/>
              <a:gd name="connsiteY1" fmla="*/ 233729 h 2532334"/>
              <a:gd name="connsiteX2" fmla="*/ 327279 w 3927151"/>
              <a:gd name="connsiteY2" fmla="*/ 226189 h 2532334"/>
              <a:gd name="connsiteX3" fmla="*/ 312590 w 3927151"/>
              <a:gd name="connsiteY3" fmla="*/ 0 h 2532334"/>
              <a:gd name="connsiteX4" fmla="*/ 1452262 w 3927151"/>
              <a:gd name="connsiteY4" fmla="*/ 2390 h 2532334"/>
              <a:gd name="connsiteX5" fmla="*/ 3925059 w 3927151"/>
              <a:gd name="connsiteY5" fmla="*/ 15212 h 2532334"/>
              <a:gd name="connsiteX6" fmla="*/ 3922450 w 3927151"/>
              <a:gd name="connsiteY6" fmla="*/ 222420 h 2532334"/>
              <a:gd name="connsiteX7" fmla="*/ 2978673 w 3927151"/>
              <a:gd name="connsiteY7" fmla="*/ 214881 h 2532334"/>
              <a:gd name="connsiteX8" fmla="*/ 2987862 w 3927151"/>
              <a:gd name="connsiteY8" fmla="*/ 320832 h 2532334"/>
              <a:gd name="connsiteX9" fmla="*/ 3926079 w 3927151"/>
              <a:gd name="connsiteY9" fmla="*/ 308755 h 2532334"/>
              <a:gd name="connsiteX10" fmla="*/ 3918733 w 3927151"/>
              <a:gd name="connsiteY10" fmla="*/ 1927555 h 2532334"/>
              <a:gd name="connsiteX11" fmla="*/ 3779231 w 3927151"/>
              <a:gd name="connsiteY11" fmla="*/ 2250587 h 2532334"/>
              <a:gd name="connsiteX12" fmla="*/ 3826970 w 3927151"/>
              <a:gd name="connsiteY12" fmla="*/ 2476778 h 2532334"/>
              <a:gd name="connsiteX13" fmla="*/ 3779228 w 3927151"/>
              <a:gd name="connsiteY13" fmla="*/ 2522015 h 2532334"/>
              <a:gd name="connsiteX14" fmla="*/ 3588272 w 3927151"/>
              <a:gd name="connsiteY14" fmla="*/ 2454158 h 2532334"/>
              <a:gd name="connsiteX15" fmla="*/ 3687423 w 3927151"/>
              <a:gd name="connsiteY15" fmla="*/ 2235509 h 2532334"/>
              <a:gd name="connsiteX16" fmla="*/ 3639683 w 3927151"/>
              <a:gd name="connsiteY16" fmla="*/ 2013090 h 2532334"/>
              <a:gd name="connsiteX17" fmla="*/ 3498893 w 3927151"/>
              <a:gd name="connsiteY17" fmla="*/ 1695101 h 2532334"/>
              <a:gd name="connsiteX18" fmla="*/ 3320732 w 3927151"/>
              <a:gd name="connsiteY18" fmla="*/ 1807858 h 2532334"/>
              <a:gd name="connsiteX19" fmla="*/ 3356919 w 3927151"/>
              <a:gd name="connsiteY19" fmla="*/ 2084715 h 2532334"/>
              <a:gd name="connsiteX20" fmla="*/ 3292007 w 3927151"/>
              <a:gd name="connsiteY20" fmla="*/ 2199993 h 2532334"/>
              <a:gd name="connsiteX21" fmla="*/ 3166387 w 3927151"/>
              <a:gd name="connsiteY21" fmla="*/ 2238739 h 2532334"/>
              <a:gd name="connsiteX22" fmla="*/ 3206354 w 3927151"/>
              <a:gd name="connsiteY22" fmla="*/ 2348604 h 2532334"/>
              <a:gd name="connsiteX23" fmla="*/ 3327540 w 3927151"/>
              <a:gd name="connsiteY23" fmla="*/ 2454158 h 2532334"/>
              <a:gd name="connsiteX24" fmla="*/ 3353127 w 3927151"/>
              <a:gd name="connsiteY24" fmla="*/ 2529049 h 2532334"/>
              <a:gd name="connsiteX25" fmla="*/ 1410849 w 3927151"/>
              <a:gd name="connsiteY25" fmla="*/ 2518359 h 2532334"/>
              <a:gd name="connsiteX26" fmla="*/ 1383434 w 3927151"/>
              <a:gd name="connsiteY26" fmla="*/ 2283389 h 2532334"/>
              <a:gd name="connsiteX27" fmla="*/ 1225091 w 3927151"/>
              <a:gd name="connsiteY27" fmla="*/ 2196957 h 2532334"/>
              <a:gd name="connsiteX28" fmla="*/ 1154000 w 3927151"/>
              <a:gd name="connsiteY28" fmla="*/ 2516941 h 2532334"/>
              <a:gd name="connsiteX29" fmla="*/ 768310 w 3927151"/>
              <a:gd name="connsiteY29" fmla="*/ 2519457 h 2532334"/>
              <a:gd name="connsiteX30" fmla="*/ 745921 w 3927151"/>
              <a:gd name="connsiteY30" fmla="*/ 2401381 h 2532334"/>
              <a:gd name="connsiteX31" fmla="*/ 883850 w 3927151"/>
              <a:gd name="connsiteY31" fmla="*/ 2191129 h 2532334"/>
              <a:gd name="connsiteX32" fmla="*/ 778818 w 3927151"/>
              <a:gd name="connsiteY32" fmla="*/ 2168093 h 2532334"/>
              <a:gd name="connsiteX33" fmla="*/ 646769 w 3927151"/>
              <a:gd name="connsiteY33" fmla="*/ 2069636 h 2532334"/>
              <a:gd name="connsiteX34" fmla="*/ 648832 w 3927151"/>
              <a:gd name="connsiteY34" fmla="*/ 1780037 h 2532334"/>
              <a:gd name="connsiteX35" fmla="*/ 452137 w 3927151"/>
              <a:gd name="connsiteY35" fmla="*/ 2077175 h 2532334"/>
              <a:gd name="connsiteX36" fmla="*/ 371346 w 3927151"/>
              <a:gd name="connsiteY36" fmla="*/ 2344833 h 2532334"/>
              <a:gd name="connsiteX37" fmla="*/ 445 w 3927151"/>
              <a:gd name="connsiteY37" fmla="*/ 2356145 h 2532334"/>
              <a:gd name="connsiteX38" fmla="*/ 257506 w 3927151"/>
              <a:gd name="connsiteY38" fmla="*/ 2024400 h 2532334"/>
              <a:gd name="connsiteX39" fmla="*/ 363048 w 3927151"/>
              <a:gd name="connsiteY39" fmla="*/ 1741725 h 2532334"/>
              <a:gd name="connsiteX40" fmla="*/ 343851 w 3927151"/>
              <a:gd name="connsiteY40" fmla="*/ 1167524 h 2532334"/>
              <a:gd name="connsiteX41" fmla="*/ 384754 w 3927151"/>
              <a:gd name="connsiteY41" fmla="*/ 302512 h 2532334"/>
              <a:gd name="connsiteX42" fmla="*/ 1458844 w 3927151"/>
              <a:gd name="connsiteY42" fmla="*/ 316437 h 2532334"/>
              <a:gd name="connsiteX0" fmla="*/ 1458844 w 3927151"/>
              <a:gd name="connsiteY0" fmla="*/ 316437 h 2532334"/>
              <a:gd name="connsiteX1" fmla="*/ 1454671 w 3927151"/>
              <a:gd name="connsiteY1" fmla="*/ 233729 h 2532334"/>
              <a:gd name="connsiteX2" fmla="*/ 382363 w 3927151"/>
              <a:gd name="connsiteY2" fmla="*/ 218649 h 2532334"/>
              <a:gd name="connsiteX3" fmla="*/ 312590 w 3927151"/>
              <a:gd name="connsiteY3" fmla="*/ 0 h 2532334"/>
              <a:gd name="connsiteX4" fmla="*/ 1452262 w 3927151"/>
              <a:gd name="connsiteY4" fmla="*/ 2390 h 2532334"/>
              <a:gd name="connsiteX5" fmla="*/ 3925059 w 3927151"/>
              <a:gd name="connsiteY5" fmla="*/ 15212 h 2532334"/>
              <a:gd name="connsiteX6" fmla="*/ 3922450 w 3927151"/>
              <a:gd name="connsiteY6" fmla="*/ 222420 h 2532334"/>
              <a:gd name="connsiteX7" fmla="*/ 2978673 w 3927151"/>
              <a:gd name="connsiteY7" fmla="*/ 214881 h 2532334"/>
              <a:gd name="connsiteX8" fmla="*/ 2987862 w 3927151"/>
              <a:gd name="connsiteY8" fmla="*/ 320832 h 2532334"/>
              <a:gd name="connsiteX9" fmla="*/ 3926079 w 3927151"/>
              <a:gd name="connsiteY9" fmla="*/ 308755 h 2532334"/>
              <a:gd name="connsiteX10" fmla="*/ 3918733 w 3927151"/>
              <a:gd name="connsiteY10" fmla="*/ 1927555 h 2532334"/>
              <a:gd name="connsiteX11" fmla="*/ 3779231 w 3927151"/>
              <a:gd name="connsiteY11" fmla="*/ 2250587 h 2532334"/>
              <a:gd name="connsiteX12" fmla="*/ 3826970 w 3927151"/>
              <a:gd name="connsiteY12" fmla="*/ 2476778 h 2532334"/>
              <a:gd name="connsiteX13" fmla="*/ 3779228 w 3927151"/>
              <a:gd name="connsiteY13" fmla="*/ 2522015 h 2532334"/>
              <a:gd name="connsiteX14" fmla="*/ 3588272 w 3927151"/>
              <a:gd name="connsiteY14" fmla="*/ 2454158 h 2532334"/>
              <a:gd name="connsiteX15" fmla="*/ 3687423 w 3927151"/>
              <a:gd name="connsiteY15" fmla="*/ 2235509 h 2532334"/>
              <a:gd name="connsiteX16" fmla="*/ 3639683 w 3927151"/>
              <a:gd name="connsiteY16" fmla="*/ 2013090 h 2532334"/>
              <a:gd name="connsiteX17" fmla="*/ 3498893 w 3927151"/>
              <a:gd name="connsiteY17" fmla="*/ 1695101 h 2532334"/>
              <a:gd name="connsiteX18" fmla="*/ 3320732 w 3927151"/>
              <a:gd name="connsiteY18" fmla="*/ 1807858 h 2532334"/>
              <a:gd name="connsiteX19" fmla="*/ 3356919 w 3927151"/>
              <a:gd name="connsiteY19" fmla="*/ 2084715 h 2532334"/>
              <a:gd name="connsiteX20" fmla="*/ 3292007 w 3927151"/>
              <a:gd name="connsiteY20" fmla="*/ 2199993 h 2532334"/>
              <a:gd name="connsiteX21" fmla="*/ 3166387 w 3927151"/>
              <a:gd name="connsiteY21" fmla="*/ 2238739 h 2532334"/>
              <a:gd name="connsiteX22" fmla="*/ 3206354 w 3927151"/>
              <a:gd name="connsiteY22" fmla="*/ 2348604 h 2532334"/>
              <a:gd name="connsiteX23" fmla="*/ 3327540 w 3927151"/>
              <a:gd name="connsiteY23" fmla="*/ 2454158 h 2532334"/>
              <a:gd name="connsiteX24" fmla="*/ 3353127 w 3927151"/>
              <a:gd name="connsiteY24" fmla="*/ 2529049 h 2532334"/>
              <a:gd name="connsiteX25" fmla="*/ 1410849 w 3927151"/>
              <a:gd name="connsiteY25" fmla="*/ 2518359 h 2532334"/>
              <a:gd name="connsiteX26" fmla="*/ 1383434 w 3927151"/>
              <a:gd name="connsiteY26" fmla="*/ 2283389 h 2532334"/>
              <a:gd name="connsiteX27" fmla="*/ 1225091 w 3927151"/>
              <a:gd name="connsiteY27" fmla="*/ 2196957 h 2532334"/>
              <a:gd name="connsiteX28" fmla="*/ 1154000 w 3927151"/>
              <a:gd name="connsiteY28" fmla="*/ 2516941 h 2532334"/>
              <a:gd name="connsiteX29" fmla="*/ 768310 w 3927151"/>
              <a:gd name="connsiteY29" fmla="*/ 2519457 h 2532334"/>
              <a:gd name="connsiteX30" fmla="*/ 745921 w 3927151"/>
              <a:gd name="connsiteY30" fmla="*/ 2401381 h 2532334"/>
              <a:gd name="connsiteX31" fmla="*/ 883850 w 3927151"/>
              <a:gd name="connsiteY31" fmla="*/ 2191129 h 2532334"/>
              <a:gd name="connsiteX32" fmla="*/ 778818 w 3927151"/>
              <a:gd name="connsiteY32" fmla="*/ 2168093 h 2532334"/>
              <a:gd name="connsiteX33" fmla="*/ 646769 w 3927151"/>
              <a:gd name="connsiteY33" fmla="*/ 2069636 h 2532334"/>
              <a:gd name="connsiteX34" fmla="*/ 648832 w 3927151"/>
              <a:gd name="connsiteY34" fmla="*/ 1780037 h 2532334"/>
              <a:gd name="connsiteX35" fmla="*/ 452137 w 3927151"/>
              <a:gd name="connsiteY35" fmla="*/ 2077175 h 2532334"/>
              <a:gd name="connsiteX36" fmla="*/ 371346 w 3927151"/>
              <a:gd name="connsiteY36" fmla="*/ 2344833 h 2532334"/>
              <a:gd name="connsiteX37" fmla="*/ 445 w 3927151"/>
              <a:gd name="connsiteY37" fmla="*/ 2356145 h 2532334"/>
              <a:gd name="connsiteX38" fmla="*/ 257506 w 3927151"/>
              <a:gd name="connsiteY38" fmla="*/ 2024400 h 2532334"/>
              <a:gd name="connsiteX39" fmla="*/ 363048 w 3927151"/>
              <a:gd name="connsiteY39" fmla="*/ 1741725 h 2532334"/>
              <a:gd name="connsiteX40" fmla="*/ 343851 w 3927151"/>
              <a:gd name="connsiteY40" fmla="*/ 1167524 h 2532334"/>
              <a:gd name="connsiteX41" fmla="*/ 384754 w 3927151"/>
              <a:gd name="connsiteY41" fmla="*/ 302512 h 2532334"/>
              <a:gd name="connsiteX42" fmla="*/ 1458844 w 3927151"/>
              <a:gd name="connsiteY42" fmla="*/ 316437 h 2532334"/>
              <a:gd name="connsiteX0" fmla="*/ 1458844 w 3927151"/>
              <a:gd name="connsiteY0" fmla="*/ 314047 h 2529944"/>
              <a:gd name="connsiteX1" fmla="*/ 1454671 w 3927151"/>
              <a:gd name="connsiteY1" fmla="*/ 231339 h 2529944"/>
              <a:gd name="connsiteX2" fmla="*/ 382363 w 3927151"/>
              <a:gd name="connsiteY2" fmla="*/ 216259 h 2529944"/>
              <a:gd name="connsiteX3" fmla="*/ 378691 w 3927151"/>
              <a:gd name="connsiteY3" fmla="*/ 1380 h 2529944"/>
              <a:gd name="connsiteX4" fmla="*/ 1452262 w 3927151"/>
              <a:gd name="connsiteY4" fmla="*/ 0 h 2529944"/>
              <a:gd name="connsiteX5" fmla="*/ 3925059 w 3927151"/>
              <a:gd name="connsiteY5" fmla="*/ 12822 h 2529944"/>
              <a:gd name="connsiteX6" fmla="*/ 3922450 w 3927151"/>
              <a:gd name="connsiteY6" fmla="*/ 220030 h 2529944"/>
              <a:gd name="connsiteX7" fmla="*/ 2978673 w 3927151"/>
              <a:gd name="connsiteY7" fmla="*/ 212491 h 2529944"/>
              <a:gd name="connsiteX8" fmla="*/ 2987862 w 3927151"/>
              <a:gd name="connsiteY8" fmla="*/ 318442 h 2529944"/>
              <a:gd name="connsiteX9" fmla="*/ 3926079 w 3927151"/>
              <a:gd name="connsiteY9" fmla="*/ 306365 h 2529944"/>
              <a:gd name="connsiteX10" fmla="*/ 3918733 w 3927151"/>
              <a:gd name="connsiteY10" fmla="*/ 1925165 h 2529944"/>
              <a:gd name="connsiteX11" fmla="*/ 3779231 w 3927151"/>
              <a:gd name="connsiteY11" fmla="*/ 2248197 h 2529944"/>
              <a:gd name="connsiteX12" fmla="*/ 3826970 w 3927151"/>
              <a:gd name="connsiteY12" fmla="*/ 2474388 h 2529944"/>
              <a:gd name="connsiteX13" fmla="*/ 3779228 w 3927151"/>
              <a:gd name="connsiteY13" fmla="*/ 2519625 h 2529944"/>
              <a:gd name="connsiteX14" fmla="*/ 3588272 w 3927151"/>
              <a:gd name="connsiteY14" fmla="*/ 2451768 h 2529944"/>
              <a:gd name="connsiteX15" fmla="*/ 3687423 w 3927151"/>
              <a:gd name="connsiteY15" fmla="*/ 2233119 h 2529944"/>
              <a:gd name="connsiteX16" fmla="*/ 3639683 w 3927151"/>
              <a:gd name="connsiteY16" fmla="*/ 2010700 h 2529944"/>
              <a:gd name="connsiteX17" fmla="*/ 3498893 w 3927151"/>
              <a:gd name="connsiteY17" fmla="*/ 1692711 h 2529944"/>
              <a:gd name="connsiteX18" fmla="*/ 3320732 w 3927151"/>
              <a:gd name="connsiteY18" fmla="*/ 1805468 h 2529944"/>
              <a:gd name="connsiteX19" fmla="*/ 3356919 w 3927151"/>
              <a:gd name="connsiteY19" fmla="*/ 2082325 h 2529944"/>
              <a:gd name="connsiteX20" fmla="*/ 3292007 w 3927151"/>
              <a:gd name="connsiteY20" fmla="*/ 2197603 h 2529944"/>
              <a:gd name="connsiteX21" fmla="*/ 3166387 w 3927151"/>
              <a:gd name="connsiteY21" fmla="*/ 2236349 h 2529944"/>
              <a:gd name="connsiteX22" fmla="*/ 3206354 w 3927151"/>
              <a:gd name="connsiteY22" fmla="*/ 2346214 h 2529944"/>
              <a:gd name="connsiteX23" fmla="*/ 3327540 w 3927151"/>
              <a:gd name="connsiteY23" fmla="*/ 2451768 h 2529944"/>
              <a:gd name="connsiteX24" fmla="*/ 3353127 w 3927151"/>
              <a:gd name="connsiteY24" fmla="*/ 2526659 h 2529944"/>
              <a:gd name="connsiteX25" fmla="*/ 1410849 w 3927151"/>
              <a:gd name="connsiteY25" fmla="*/ 2515969 h 2529944"/>
              <a:gd name="connsiteX26" fmla="*/ 1383434 w 3927151"/>
              <a:gd name="connsiteY26" fmla="*/ 2280999 h 2529944"/>
              <a:gd name="connsiteX27" fmla="*/ 1225091 w 3927151"/>
              <a:gd name="connsiteY27" fmla="*/ 2194567 h 2529944"/>
              <a:gd name="connsiteX28" fmla="*/ 1154000 w 3927151"/>
              <a:gd name="connsiteY28" fmla="*/ 2514551 h 2529944"/>
              <a:gd name="connsiteX29" fmla="*/ 768310 w 3927151"/>
              <a:gd name="connsiteY29" fmla="*/ 2517067 h 2529944"/>
              <a:gd name="connsiteX30" fmla="*/ 745921 w 3927151"/>
              <a:gd name="connsiteY30" fmla="*/ 2398991 h 2529944"/>
              <a:gd name="connsiteX31" fmla="*/ 883850 w 3927151"/>
              <a:gd name="connsiteY31" fmla="*/ 2188739 h 2529944"/>
              <a:gd name="connsiteX32" fmla="*/ 778818 w 3927151"/>
              <a:gd name="connsiteY32" fmla="*/ 2165703 h 2529944"/>
              <a:gd name="connsiteX33" fmla="*/ 646769 w 3927151"/>
              <a:gd name="connsiteY33" fmla="*/ 2067246 h 2529944"/>
              <a:gd name="connsiteX34" fmla="*/ 648832 w 3927151"/>
              <a:gd name="connsiteY34" fmla="*/ 1777647 h 2529944"/>
              <a:gd name="connsiteX35" fmla="*/ 452137 w 3927151"/>
              <a:gd name="connsiteY35" fmla="*/ 2074785 h 2529944"/>
              <a:gd name="connsiteX36" fmla="*/ 371346 w 3927151"/>
              <a:gd name="connsiteY36" fmla="*/ 2342443 h 2529944"/>
              <a:gd name="connsiteX37" fmla="*/ 445 w 3927151"/>
              <a:gd name="connsiteY37" fmla="*/ 2353755 h 2529944"/>
              <a:gd name="connsiteX38" fmla="*/ 257506 w 3927151"/>
              <a:gd name="connsiteY38" fmla="*/ 2022010 h 2529944"/>
              <a:gd name="connsiteX39" fmla="*/ 363048 w 3927151"/>
              <a:gd name="connsiteY39" fmla="*/ 1739335 h 2529944"/>
              <a:gd name="connsiteX40" fmla="*/ 343851 w 3927151"/>
              <a:gd name="connsiteY40" fmla="*/ 1165134 h 2529944"/>
              <a:gd name="connsiteX41" fmla="*/ 384754 w 3927151"/>
              <a:gd name="connsiteY41" fmla="*/ 300122 h 2529944"/>
              <a:gd name="connsiteX42" fmla="*/ 1458844 w 3927151"/>
              <a:gd name="connsiteY42" fmla="*/ 314047 h 2529944"/>
              <a:gd name="connsiteX0" fmla="*/ 1458844 w 3927151"/>
              <a:gd name="connsiteY0" fmla="*/ 314047 h 2529944"/>
              <a:gd name="connsiteX1" fmla="*/ 1454671 w 3927151"/>
              <a:gd name="connsiteY1" fmla="*/ 231339 h 2529944"/>
              <a:gd name="connsiteX2" fmla="*/ 382363 w 3927151"/>
              <a:gd name="connsiteY2" fmla="*/ 216259 h 2529944"/>
              <a:gd name="connsiteX3" fmla="*/ 378691 w 3927151"/>
              <a:gd name="connsiteY3" fmla="*/ 1380 h 2529944"/>
              <a:gd name="connsiteX4" fmla="*/ 1452262 w 3927151"/>
              <a:gd name="connsiteY4" fmla="*/ 0 h 2529944"/>
              <a:gd name="connsiteX5" fmla="*/ 3925059 w 3927151"/>
              <a:gd name="connsiteY5" fmla="*/ 12822 h 2529944"/>
              <a:gd name="connsiteX6" fmla="*/ 3922450 w 3927151"/>
              <a:gd name="connsiteY6" fmla="*/ 220030 h 2529944"/>
              <a:gd name="connsiteX7" fmla="*/ 2978673 w 3927151"/>
              <a:gd name="connsiteY7" fmla="*/ 212491 h 2529944"/>
              <a:gd name="connsiteX8" fmla="*/ 2987862 w 3927151"/>
              <a:gd name="connsiteY8" fmla="*/ 318442 h 2529944"/>
              <a:gd name="connsiteX9" fmla="*/ 3926079 w 3927151"/>
              <a:gd name="connsiteY9" fmla="*/ 306365 h 2529944"/>
              <a:gd name="connsiteX10" fmla="*/ 3918733 w 3927151"/>
              <a:gd name="connsiteY10" fmla="*/ 1925165 h 2529944"/>
              <a:gd name="connsiteX11" fmla="*/ 3779231 w 3927151"/>
              <a:gd name="connsiteY11" fmla="*/ 2248197 h 2529944"/>
              <a:gd name="connsiteX12" fmla="*/ 3826970 w 3927151"/>
              <a:gd name="connsiteY12" fmla="*/ 2474388 h 2529944"/>
              <a:gd name="connsiteX13" fmla="*/ 3779228 w 3927151"/>
              <a:gd name="connsiteY13" fmla="*/ 2519625 h 2529944"/>
              <a:gd name="connsiteX14" fmla="*/ 3588272 w 3927151"/>
              <a:gd name="connsiteY14" fmla="*/ 2451768 h 2529944"/>
              <a:gd name="connsiteX15" fmla="*/ 3687423 w 3927151"/>
              <a:gd name="connsiteY15" fmla="*/ 2233119 h 2529944"/>
              <a:gd name="connsiteX16" fmla="*/ 3639683 w 3927151"/>
              <a:gd name="connsiteY16" fmla="*/ 2010700 h 2529944"/>
              <a:gd name="connsiteX17" fmla="*/ 3498893 w 3927151"/>
              <a:gd name="connsiteY17" fmla="*/ 1692711 h 2529944"/>
              <a:gd name="connsiteX18" fmla="*/ 3320732 w 3927151"/>
              <a:gd name="connsiteY18" fmla="*/ 1805468 h 2529944"/>
              <a:gd name="connsiteX19" fmla="*/ 3356919 w 3927151"/>
              <a:gd name="connsiteY19" fmla="*/ 2082325 h 2529944"/>
              <a:gd name="connsiteX20" fmla="*/ 3292007 w 3927151"/>
              <a:gd name="connsiteY20" fmla="*/ 2197603 h 2529944"/>
              <a:gd name="connsiteX21" fmla="*/ 3166387 w 3927151"/>
              <a:gd name="connsiteY21" fmla="*/ 2236349 h 2529944"/>
              <a:gd name="connsiteX22" fmla="*/ 3206354 w 3927151"/>
              <a:gd name="connsiteY22" fmla="*/ 2346214 h 2529944"/>
              <a:gd name="connsiteX23" fmla="*/ 3327540 w 3927151"/>
              <a:gd name="connsiteY23" fmla="*/ 2451768 h 2529944"/>
              <a:gd name="connsiteX24" fmla="*/ 3353127 w 3927151"/>
              <a:gd name="connsiteY24" fmla="*/ 2526659 h 2529944"/>
              <a:gd name="connsiteX25" fmla="*/ 1410849 w 3927151"/>
              <a:gd name="connsiteY25" fmla="*/ 2515969 h 2529944"/>
              <a:gd name="connsiteX26" fmla="*/ 1383434 w 3927151"/>
              <a:gd name="connsiteY26" fmla="*/ 2280999 h 2529944"/>
              <a:gd name="connsiteX27" fmla="*/ 1225091 w 3927151"/>
              <a:gd name="connsiteY27" fmla="*/ 2194567 h 2529944"/>
              <a:gd name="connsiteX28" fmla="*/ 1154000 w 3927151"/>
              <a:gd name="connsiteY28" fmla="*/ 2514551 h 2529944"/>
              <a:gd name="connsiteX29" fmla="*/ 768310 w 3927151"/>
              <a:gd name="connsiteY29" fmla="*/ 2517067 h 2529944"/>
              <a:gd name="connsiteX30" fmla="*/ 745921 w 3927151"/>
              <a:gd name="connsiteY30" fmla="*/ 2398991 h 2529944"/>
              <a:gd name="connsiteX31" fmla="*/ 883850 w 3927151"/>
              <a:gd name="connsiteY31" fmla="*/ 2188739 h 2529944"/>
              <a:gd name="connsiteX32" fmla="*/ 778818 w 3927151"/>
              <a:gd name="connsiteY32" fmla="*/ 2165703 h 2529944"/>
              <a:gd name="connsiteX33" fmla="*/ 646769 w 3927151"/>
              <a:gd name="connsiteY33" fmla="*/ 2067246 h 2529944"/>
              <a:gd name="connsiteX34" fmla="*/ 648832 w 3927151"/>
              <a:gd name="connsiteY34" fmla="*/ 1777647 h 2529944"/>
              <a:gd name="connsiteX35" fmla="*/ 452137 w 3927151"/>
              <a:gd name="connsiteY35" fmla="*/ 2074785 h 2529944"/>
              <a:gd name="connsiteX36" fmla="*/ 371346 w 3927151"/>
              <a:gd name="connsiteY36" fmla="*/ 2342443 h 2529944"/>
              <a:gd name="connsiteX37" fmla="*/ 445 w 3927151"/>
              <a:gd name="connsiteY37" fmla="*/ 2353755 h 2529944"/>
              <a:gd name="connsiteX38" fmla="*/ 257506 w 3927151"/>
              <a:gd name="connsiteY38" fmla="*/ 2022010 h 2529944"/>
              <a:gd name="connsiteX39" fmla="*/ 363048 w 3927151"/>
              <a:gd name="connsiteY39" fmla="*/ 1739335 h 2529944"/>
              <a:gd name="connsiteX40" fmla="*/ 391590 w 3927151"/>
              <a:gd name="connsiteY40" fmla="*/ 1165134 h 2529944"/>
              <a:gd name="connsiteX41" fmla="*/ 384754 w 3927151"/>
              <a:gd name="connsiteY41" fmla="*/ 300122 h 2529944"/>
              <a:gd name="connsiteX42" fmla="*/ 1458844 w 3927151"/>
              <a:gd name="connsiteY42" fmla="*/ 314047 h 2529944"/>
              <a:gd name="connsiteX0" fmla="*/ 1458844 w 3927151"/>
              <a:gd name="connsiteY0" fmla="*/ 314047 h 2529944"/>
              <a:gd name="connsiteX1" fmla="*/ 1454671 w 3927151"/>
              <a:gd name="connsiteY1" fmla="*/ 231339 h 2529944"/>
              <a:gd name="connsiteX2" fmla="*/ 382363 w 3927151"/>
              <a:gd name="connsiteY2" fmla="*/ 216259 h 2529944"/>
              <a:gd name="connsiteX3" fmla="*/ 378691 w 3927151"/>
              <a:gd name="connsiteY3" fmla="*/ 1380 h 2529944"/>
              <a:gd name="connsiteX4" fmla="*/ 1452262 w 3927151"/>
              <a:gd name="connsiteY4" fmla="*/ 0 h 2529944"/>
              <a:gd name="connsiteX5" fmla="*/ 3925059 w 3927151"/>
              <a:gd name="connsiteY5" fmla="*/ 12822 h 2529944"/>
              <a:gd name="connsiteX6" fmla="*/ 3922450 w 3927151"/>
              <a:gd name="connsiteY6" fmla="*/ 220030 h 2529944"/>
              <a:gd name="connsiteX7" fmla="*/ 2978673 w 3927151"/>
              <a:gd name="connsiteY7" fmla="*/ 212491 h 2529944"/>
              <a:gd name="connsiteX8" fmla="*/ 2987862 w 3927151"/>
              <a:gd name="connsiteY8" fmla="*/ 318442 h 2529944"/>
              <a:gd name="connsiteX9" fmla="*/ 3926079 w 3927151"/>
              <a:gd name="connsiteY9" fmla="*/ 306365 h 2529944"/>
              <a:gd name="connsiteX10" fmla="*/ 3918733 w 3927151"/>
              <a:gd name="connsiteY10" fmla="*/ 1925165 h 2529944"/>
              <a:gd name="connsiteX11" fmla="*/ 3779231 w 3927151"/>
              <a:gd name="connsiteY11" fmla="*/ 2248197 h 2529944"/>
              <a:gd name="connsiteX12" fmla="*/ 3826970 w 3927151"/>
              <a:gd name="connsiteY12" fmla="*/ 2474388 h 2529944"/>
              <a:gd name="connsiteX13" fmla="*/ 3779228 w 3927151"/>
              <a:gd name="connsiteY13" fmla="*/ 2519625 h 2529944"/>
              <a:gd name="connsiteX14" fmla="*/ 3588272 w 3927151"/>
              <a:gd name="connsiteY14" fmla="*/ 2451768 h 2529944"/>
              <a:gd name="connsiteX15" fmla="*/ 3687423 w 3927151"/>
              <a:gd name="connsiteY15" fmla="*/ 2233119 h 2529944"/>
              <a:gd name="connsiteX16" fmla="*/ 3639683 w 3927151"/>
              <a:gd name="connsiteY16" fmla="*/ 2010700 h 2529944"/>
              <a:gd name="connsiteX17" fmla="*/ 3498893 w 3927151"/>
              <a:gd name="connsiteY17" fmla="*/ 1692711 h 2529944"/>
              <a:gd name="connsiteX18" fmla="*/ 3320732 w 3927151"/>
              <a:gd name="connsiteY18" fmla="*/ 1805468 h 2529944"/>
              <a:gd name="connsiteX19" fmla="*/ 3356919 w 3927151"/>
              <a:gd name="connsiteY19" fmla="*/ 2082325 h 2529944"/>
              <a:gd name="connsiteX20" fmla="*/ 3292007 w 3927151"/>
              <a:gd name="connsiteY20" fmla="*/ 2197603 h 2529944"/>
              <a:gd name="connsiteX21" fmla="*/ 3166387 w 3927151"/>
              <a:gd name="connsiteY21" fmla="*/ 2236349 h 2529944"/>
              <a:gd name="connsiteX22" fmla="*/ 3206354 w 3927151"/>
              <a:gd name="connsiteY22" fmla="*/ 2346214 h 2529944"/>
              <a:gd name="connsiteX23" fmla="*/ 3327540 w 3927151"/>
              <a:gd name="connsiteY23" fmla="*/ 2451768 h 2529944"/>
              <a:gd name="connsiteX24" fmla="*/ 3353127 w 3927151"/>
              <a:gd name="connsiteY24" fmla="*/ 2526659 h 2529944"/>
              <a:gd name="connsiteX25" fmla="*/ 1410849 w 3927151"/>
              <a:gd name="connsiteY25" fmla="*/ 2515969 h 2529944"/>
              <a:gd name="connsiteX26" fmla="*/ 1383434 w 3927151"/>
              <a:gd name="connsiteY26" fmla="*/ 2280999 h 2529944"/>
              <a:gd name="connsiteX27" fmla="*/ 1225091 w 3927151"/>
              <a:gd name="connsiteY27" fmla="*/ 2194567 h 2529944"/>
              <a:gd name="connsiteX28" fmla="*/ 1154000 w 3927151"/>
              <a:gd name="connsiteY28" fmla="*/ 2514551 h 2529944"/>
              <a:gd name="connsiteX29" fmla="*/ 768310 w 3927151"/>
              <a:gd name="connsiteY29" fmla="*/ 2517067 h 2529944"/>
              <a:gd name="connsiteX30" fmla="*/ 745921 w 3927151"/>
              <a:gd name="connsiteY30" fmla="*/ 2398991 h 2529944"/>
              <a:gd name="connsiteX31" fmla="*/ 883850 w 3927151"/>
              <a:gd name="connsiteY31" fmla="*/ 2188739 h 2529944"/>
              <a:gd name="connsiteX32" fmla="*/ 778818 w 3927151"/>
              <a:gd name="connsiteY32" fmla="*/ 2165703 h 2529944"/>
              <a:gd name="connsiteX33" fmla="*/ 646769 w 3927151"/>
              <a:gd name="connsiteY33" fmla="*/ 2067246 h 2529944"/>
              <a:gd name="connsiteX34" fmla="*/ 648832 w 3927151"/>
              <a:gd name="connsiteY34" fmla="*/ 1777647 h 2529944"/>
              <a:gd name="connsiteX35" fmla="*/ 452137 w 3927151"/>
              <a:gd name="connsiteY35" fmla="*/ 2074785 h 2529944"/>
              <a:gd name="connsiteX36" fmla="*/ 371346 w 3927151"/>
              <a:gd name="connsiteY36" fmla="*/ 2342443 h 2529944"/>
              <a:gd name="connsiteX37" fmla="*/ 445 w 3927151"/>
              <a:gd name="connsiteY37" fmla="*/ 2353755 h 2529944"/>
              <a:gd name="connsiteX38" fmla="*/ 257506 w 3927151"/>
              <a:gd name="connsiteY38" fmla="*/ 2022010 h 2529944"/>
              <a:gd name="connsiteX39" fmla="*/ 381409 w 3927151"/>
              <a:gd name="connsiteY39" fmla="*/ 1731796 h 2529944"/>
              <a:gd name="connsiteX40" fmla="*/ 391590 w 3927151"/>
              <a:gd name="connsiteY40" fmla="*/ 1165134 h 2529944"/>
              <a:gd name="connsiteX41" fmla="*/ 384754 w 3927151"/>
              <a:gd name="connsiteY41" fmla="*/ 300122 h 2529944"/>
              <a:gd name="connsiteX42" fmla="*/ 1458844 w 3927151"/>
              <a:gd name="connsiteY42" fmla="*/ 314047 h 2529944"/>
              <a:gd name="connsiteX0" fmla="*/ 1458844 w 3927151"/>
              <a:gd name="connsiteY0" fmla="*/ 314047 h 2529944"/>
              <a:gd name="connsiteX1" fmla="*/ 1454671 w 3927151"/>
              <a:gd name="connsiteY1" fmla="*/ 231339 h 2529944"/>
              <a:gd name="connsiteX2" fmla="*/ 382363 w 3927151"/>
              <a:gd name="connsiteY2" fmla="*/ 216259 h 2529944"/>
              <a:gd name="connsiteX3" fmla="*/ 378691 w 3927151"/>
              <a:gd name="connsiteY3" fmla="*/ 1380 h 2529944"/>
              <a:gd name="connsiteX4" fmla="*/ 1452262 w 3927151"/>
              <a:gd name="connsiteY4" fmla="*/ 0 h 2529944"/>
              <a:gd name="connsiteX5" fmla="*/ 3925059 w 3927151"/>
              <a:gd name="connsiteY5" fmla="*/ 12822 h 2529944"/>
              <a:gd name="connsiteX6" fmla="*/ 3922450 w 3927151"/>
              <a:gd name="connsiteY6" fmla="*/ 220030 h 2529944"/>
              <a:gd name="connsiteX7" fmla="*/ 2978673 w 3927151"/>
              <a:gd name="connsiteY7" fmla="*/ 212491 h 2529944"/>
              <a:gd name="connsiteX8" fmla="*/ 2987862 w 3927151"/>
              <a:gd name="connsiteY8" fmla="*/ 318442 h 2529944"/>
              <a:gd name="connsiteX9" fmla="*/ 3926079 w 3927151"/>
              <a:gd name="connsiteY9" fmla="*/ 306365 h 2529944"/>
              <a:gd name="connsiteX10" fmla="*/ 3918733 w 3927151"/>
              <a:gd name="connsiteY10" fmla="*/ 1925165 h 2529944"/>
              <a:gd name="connsiteX11" fmla="*/ 3779231 w 3927151"/>
              <a:gd name="connsiteY11" fmla="*/ 2248197 h 2529944"/>
              <a:gd name="connsiteX12" fmla="*/ 3826970 w 3927151"/>
              <a:gd name="connsiteY12" fmla="*/ 2474388 h 2529944"/>
              <a:gd name="connsiteX13" fmla="*/ 3779228 w 3927151"/>
              <a:gd name="connsiteY13" fmla="*/ 2519625 h 2529944"/>
              <a:gd name="connsiteX14" fmla="*/ 3588272 w 3927151"/>
              <a:gd name="connsiteY14" fmla="*/ 2451768 h 2529944"/>
              <a:gd name="connsiteX15" fmla="*/ 3687423 w 3927151"/>
              <a:gd name="connsiteY15" fmla="*/ 2233119 h 2529944"/>
              <a:gd name="connsiteX16" fmla="*/ 3639683 w 3927151"/>
              <a:gd name="connsiteY16" fmla="*/ 2010700 h 2529944"/>
              <a:gd name="connsiteX17" fmla="*/ 3498893 w 3927151"/>
              <a:gd name="connsiteY17" fmla="*/ 1692711 h 2529944"/>
              <a:gd name="connsiteX18" fmla="*/ 3320732 w 3927151"/>
              <a:gd name="connsiteY18" fmla="*/ 1805468 h 2529944"/>
              <a:gd name="connsiteX19" fmla="*/ 3356919 w 3927151"/>
              <a:gd name="connsiteY19" fmla="*/ 2082325 h 2529944"/>
              <a:gd name="connsiteX20" fmla="*/ 3292007 w 3927151"/>
              <a:gd name="connsiteY20" fmla="*/ 2197603 h 2529944"/>
              <a:gd name="connsiteX21" fmla="*/ 3166387 w 3927151"/>
              <a:gd name="connsiteY21" fmla="*/ 2236349 h 2529944"/>
              <a:gd name="connsiteX22" fmla="*/ 3206354 w 3927151"/>
              <a:gd name="connsiteY22" fmla="*/ 2346214 h 2529944"/>
              <a:gd name="connsiteX23" fmla="*/ 3327540 w 3927151"/>
              <a:gd name="connsiteY23" fmla="*/ 2451768 h 2529944"/>
              <a:gd name="connsiteX24" fmla="*/ 3353127 w 3927151"/>
              <a:gd name="connsiteY24" fmla="*/ 2526659 h 2529944"/>
              <a:gd name="connsiteX25" fmla="*/ 1410849 w 3927151"/>
              <a:gd name="connsiteY25" fmla="*/ 2515969 h 2529944"/>
              <a:gd name="connsiteX26" fmla="*/ 1383434 w 3927151"/>
              <a:gd name="connsiteY26" fmla="*/ 2280999 h 2529944"/>
              <a:gd name="connsiteX27" fmla="*/ 1225091 w 3927151"/>
              <a:gd name="connsiteY27" fmla="*/ 2194567 h 2529944"/>
              <a:gd name="connsiteX28" fmla="*/ 1154000 w 3927151"/>
              <a:gd name="connsiteY28" fmla="*/ 2514551 h 2529944"/>
              <a:gd name="connsiteX29" fmla="*/ 768310 w 3927151"/>
              <a:gd name="connsiteY29" fmla="*/ 2517067 h 2529944"/>
              <a:gd name="connsiteX30" fmla="*/ 745921 w 3927151"/>
              <a:gd name="connsiteY30" fmla="*/ 2398991 h 2529944"/>
              <a:gd name="connsiteX31" fmla="*/ 883850 w 3927151"/>
              <a:gd name="connsiteY31" fmla="*/ 2188739 h 2529944"/>
              <a:gd name="connsiteX32" fmla="*/ 778818 w 3927151"/>
              <a:gd name="connsiteY32" fmla="*/ 2165703 h 2529944"/>
              <a:gd name="connsiteX33" fmla="*/ 646769 w 3927151"/>
              <a:gd name="connsiteY33" fmla="*/ 2067246 h 2529944"/>
              <a:gd name="connsiteX34" fmla="*/ 648832 w 3927151"/>
              <a:gd name="connsiteY34" fmla="*/ 1777647 h 2529944"/>
              <a:gd name="connsiteX35" fmla="*/ 452137 w 3927151"/>
              <a:gd name="connsiteY35" fmla="*/ 2074785 h 2529944"/>
              <a:gd name="connsiteX36" fmla="*/ 371346 w 3927151"/>
              <a:gd name="connsiteY36" fmla="*/ 2383912 h 2529944"/>
              <a:gd name="connsiteX37" fmla="*/ 445 w 3927151"/>
              <a:gd name="connsiteY37" fmla="*/ 2353755 h 2529944"/>
              <a:gd name="connsiteX38" fmla="*/ 257506 w 3927151"/>
              <a:gd name="connsiteY38" fmla="*/ 2022010 h 2529944"/>
              <a:gd name="connsiteX39" fmla="*/ 381409 w 3927151"/>
              <a:gd name="connsiteY39" fmla="*/ 1731796 h 2529944"/>
              <a:gd name="connsiteX40" fmla="*/ 391590 w 3927151"/>
              <a:gd name="connsiteY40" fmla="*/ 1165134 h 2529944"/>
              <a:gd name="connsiteX41" fmla="*/ 384754 w 3927151"/>
              <a:gd name="connsiteY41" fmla="*/ 300122 h 2529944"/>
              <a:gd name="connsiteX42" fmla="*/ 1458844 w 3927151"/>
              <a:gd name="connsiteY42" fmla="*/ 314047 h 2529944"/>
              <a:gd name="connsiteX0" fmla="*/ 1458844 w 3927151"/>
              <a:gd name="connsiteY0" fmla="*/ 314047 h 2529944"/>
              <a:gd name="connsiteX1" fmla="*/ 1454671 w 3927151"/>
              <a:gd name="connsiteY1" fmla="*/ 231339 h 2529944"/>
              <a:gd name="connsiteX2" fmla="*/ 382363 w 3927151"/>
              <a:gd name="connsiteY2" fmla="*/ 216259 h 2529944"/>
              <a:gd name="connsiteX3" fmla="*/ 378691 w 3927151"/>
              <a:gd name="connsiteY3" fmla="*/ 1380 h 2529944"/>
              <a:gd name="connsiteX4" fmla="*/ 1452262 w 3927151"/>
              <a:gd name="connsiteY4" fmla="*/ 0 h 2529944"/>
              <a:gd name="connsiteX5" fmla="*/ 3925059 w 3927151"/>
              <a:gd name="connsiteY5" fmla="*/ 12822 h 2529944"/>
              <a:gd name="connsiteX6" fmla="*/ 3922450 w 3927151"/>
              <a:gd name="connsiteY6" fmla="*/ 220030 h 2529944"/>
              <a:gd name="connsiteX7" fmla="*/ 2978673 w 3927151"/>
              <a:gd name="connsiteY7" fmla="*/ 212491 h 2529944"/>
              <a:gd name="connsiteX8" fmla="*/ 2987862 w 3927151"/>
              <a:gd name="connsiteY8" fmla="*/ 318442 h 2529944"/>
              <a:gd name="connsiteX9" fmla="*/ 3926079 w 3927151"/>
              <a:gd name="connsiteY9" fmla="*/ 306365 h 2529944"/>
              <a:gd name="connsiteX10" fmla="*/ 3918733 w 3927151"/>
              <a:gd name="connsiteY10" fmla="*/ 1925165 h 2529944"/>
              <a:gd name="connsiteX11" fmla="*/ 3779231 w 3927151"/>
              <a:gd name="connsiteY11" fmla="*/ 2248197 h 2529944"/>
              <a:gd name="connsiteX12" fmla="*/ 3826970 w 3927151"/>
              <a:gd name="connsiteY12" fmla="*/ 2474388 h 2529944"/>
              <a:gd name="connsiteX13" fmla="*/ 3779228 w 3927151"/>
              <a:gd name="connsiteY13" fmla="*/ 2519625 h 2529944"/>
              <a:gd name="connsiteX14" fmla="*/ 3588272 w 3927151"/>
              <a:gd name="connsiteY14" fmla="*/ 2451768 h 2529944"/>
              <a:gd name="connsiteX15" fmla="*/ 3687423 w 3927151"/>
              <a:gd name="connsiteY15" fmla="*/ 2233119 h 2529944"/>
              <a:gd name="connsiteX16" fmla="*/ 3639683 w 3927151"/>
              <a:gd name="connsiteY16" fmla="*/ 2010700 h 2529944"/>
              <a:gd name="connsiteX17" fmla="*/ 3498893 w 3927151"/>
              <a:gd name="connsiteY17" fmla="*/ 1692711 h 2529944"/>
              <a:gd name="connsiteX18" fmla="*/ 3320732 w 3927151"/>
              <a:gd name="connsiteY18" fmla="*/ 1805468 h 2529944"/>
              <a:gd name="connsiteX19" fmla="*/ 3356919 w 3927151"/>
              <a:gd name="connsiteY19" fmla="*/ 2082325 h 2529944"/>
              <a:gd name="connsiteX20" fmla="*/ 3292007 w 3927151"/>
              <a:gd name="connsiteY20" fmla="*/ 2197603 h 2529944"/>
              <a:gd name="connsiteX21" fmla="*/ 3166387 w 3927151"/>
              <a:gd name="connsiteY21" fmla="*/ 2236349 h 2529944"/>
              <a:gd name="connsiteX22" fmla="*/ 3206354 w 3927151"/>
              <a:gd name="connsiteY22" fmla="*/ 2346214 h 2529944"/>
              <a:gd name="connsiteX23" fmla="*/ 3327540 w 3927151"/>
              <a:gd name="connsiteY23" fmla="*/ 2451768 h 2529944"/>
              <a:gd name="connsiteX24" fmla="*/ 3353127 w 3927151"/>
              <a:gd name="connsiteY24" fmla="*/ 2526659 h 2529944"/>
              <a:gd name="connsiteX25" fmla="*/ 1410849 w 3927151"/>
              <a:gd name="connsiteY25" fmla="*/ 2515969 h 2529944"/>
              <a:gd name="connsiteX26" fmla="*/ 1383434 w 3927151"/>
              <a:gd name="connsiteY26" fmla="*/ 2280999 h 2529944"/>
              <a:gd name="connsiteX27" fmla="*/ 1225091 w 3927151"/>
              <a:gd name="connsiteY27" fmla="*/ 2194567 h 2529944"/>
              <a:gd name="connsiteX28" fmla="*/ 1154000 w 3927151"/>
              <a:gd name="connsiteY28" fmla="*/ 2514551 h 2529944"/>
              <a:gd name="connsiteX29" fmla="*/ 768310 w 3927151"/>
              <a:gd name="connsiteY29" fmla="*/ 2517067 h 2529944"/>
              <a:gd name="connsiteX30" fmla="*/ 745921 w 3927151"/>
              <a:gd name="connsiteY30" fmla="*/ 2398991 h 2529944"/>
              <a:gd name="connsiteX31" fmla="*/ 883850 w 3927151"/>
              <a:gd name="connsiteY31" fmla="*/ 2188739 h 2529944"/>
              <a:gd name="connsiteX32" fmla="*/ 778818 w 3927151"/>
              <a:gd name="connsiteY32" fmla="*/ 2165703 h 2529944"/>
              <a:gd name="connsiteX33" fmla="*/ 646769 w 3927151"/>
              <a:gd name="connsiteY33" fmla="*/ 2067246 h 2529944"/>
              <a:gd name="connsiteX34" fmla="*/ 648832 w 3927151"/>
              <a:gd name="connsiteY34" fmla="*/ 1777647 h 2529944"/>
              <a:gd name="connsiteX35" fmla="*/ 452137 w 3927151"/>
              <a:gd name="connsiteY35" fmla="*/ 2074785 h 2529944"/>
              <a:gd name="connsiteX36" fmla="*/ 371346 w 3927151"/>
              <a:gd name="connsiteY36" fmla="*/ 2383912 h 2529944"/>
              <a:gd name="connsiteX37" fmla="*/ 445 w 3927151"/>
              <a:gd name="connsiteY37" fmla="*/ 2380144 h 2529944"/>
              <a:gd name="connsiteX38" fmla="*/ 257506 w 3927151"/>
              <a:gd name="connsiteY38" fmla="*/ 2022010 h 2529944"/>
              <a:gd name="connsiteX39" fmla="*/ 381409 w 3927151"/>
              <a:gd name="connsiteY39" fmla="*/ 1731796 h 2529944"/>
              <a:gd name="connsiteX40" fmla="*/ 391590 w 3927151"/>
              <a:gd name="connsiteY40" fmla="*/ 1165134 h 2529944"/>
              <a:gd name="connsiteX41" fmla="*/ 384754 w 3927151"/>
              <a:gd name="connsiteY41" fmla="*/ 300122 h 2529944"/>
              <a:gd name="connsiteX42" fmla="*/ 1458844 w 3927151"/>
              <a:gd name="connsiteY42" fmla="*/ 314047 h 2529944"/>
              <a:gd name="connsiteX0" fmla="*/ 1458844 w 3927151"/>
              <a:gd name="connsiteY0" fmla="*/ 314047 h 2529944"/>
              <a:gd name="connsiteX1" fmla="*/ 1454671 w 3927151"/>
              <a:gd name="connsiteY1" fmla="*/ 231339 h 2529944"/>
              <a:gd name="connsiteX2" fmla="*/ 382363 w 3927151"/>
              <a:gd name="connsiteY2" fmla="*/ 216259 h 2529944"/>
              <a:gd name="connsiteX3" fmla="*/ 378691 w 3927151"/>
              <a:gd name="connsiteY3" fmla="*/ 1380 h 2529944"/>
              <a:gd name="connsiteX4" fmla="*/ 1452262 w 3927151"/>
              <a:gd name="connsiteY4" fmla="*/ 0 h 2529944"/>
              <a:gd name="connsiteX5" fmla="*/ 3925059 w 3927151"/>
              <a:gd name="connsiteY5" fmla="*/ 12822 h 2529944"/>
              <a:gd name="connsiteX6" fmla="*/ 3922450 w 3927151"/>
              <a:gd name="connsiteY6" fmla="*/ 220030 h 2529944"/>
              <a:gd name="connsiteX7" fmla="*/ 2978673 w 3927151"/>
              <a:gd name="connsiteY7" fmla="*/ 212491 h 2529944"/>
              <a:gd name="connsiteX8" fmla="*/ 2987862 w 3927151"/>
              <a:gd name="connsiteY8" fmla="*/ 318442 h 2529944"/>
              <a:gd name="connsiteX9" fmla="*/ 3926079 w 3927151"/>
              <a:gd name="connsiteY9" fmla="*/ 306365 h 2529944"/>
              <a:gd name="connsiteX10" fmla="*/ 3918733 w 3927151"/>
              <a:gd name="connsiteY10" fmla="*/ 1925165 h 2529944"/>
              <a:gd name="connsiteX11" fmla="*/ 3779231 w 3927151"/>
              <a:gd name="connsiteY11" fmla="*/ 2248197 h 2529944"/>
              <a:gd name="connsiteX12" fmla="*/ 3826970 w 3927151"/>
              <a:gd name="connsiteY12" fmla="*/ 2474388 h 2529944"/>
              <a:gd name="connsiteX13" fmla="*/ 3779228 w 3927151"/>
              <a:gd name="connsiteY13" fmla="*/ 2519625 h 2529944"/>
              <a:gd name="connsiteX14" fmla="*/ 3588272 w 3927151"/>
              <a:gd name="connsiteY14" fmla="*/ 2451768 h 2529944"/>
              <a:gd name="connsiteX15" fmla="*/ 3687423 w 3927151"/>
              <a:gd name="connsiteY15" fmla="*/ 2233119 h 2529944"/>
              <a:gd name="connsiteX16" fmla="*/ 3639683 w 3927151"/>
              <a:gd name="connsiteY16" fmla="*/ 2010700 h 2529944"/>
              <a:gd name="connsiteX17" fmla="*/ 3498893 w 3927151"/>
              <a:gd name="connsiteY17" fmla="*/ 1692711 h 2529944"/>
              <a:gd name="connsiteX18" fmla="*/ 3320732 w 3927151"/>
              <a:gd name="connsiteY18" fmla="*/ 1805468 h 2529944"/>
              <a:gd name="connsiteX19" fmla="*/ 3356919 w 3927151"/>
              <a:gd name="connsiteY19" fmla="*/ 2082325 h 2529944"/>
              <a:gd name="connsiteX20" fmla="*/ 3292007 w 3927151"/>
              <a:gd name="connsiteY20" fmla="*/ 2197603 h 2529944"/>
              <a:gd name="connsiteX21" fmla="*/ 3166387 w 3927151"/>
              <a:gd name="connsiteY21" fmla="*/ 2236349 h 2529944"/>
              <a:gd name="connsiteX22" fmla="*/ 3206354 w 3927151"/>
              <a:gd name="connsiteY22" fmla="*/ 2346214 h 2529944"/>
              <a:gd name="connsiteX23" fmla="*/ 3327540 w 3927151"/>
              <a:gd name="connsiteY23" fmla="*/ 2451768 h 2529944"/>
              <a:gd name="connsiteX24" fmla="*/ 3353127 w 3927151"/>
              <a:gd name="connsiteY24" fmla="*/ 2526659 h 2529944"/>
              <a:gd name="connsiteX25" fmla="*/ 1410849 w 3927151"/>
              <a:gd name="connsiteY25" fmla="*/ 2515969 h 2529944"/>
              <a:gd name="connsiteX26" fmla="*/ 1383434 w 3927151"/>
              <a:gd name="connsiteY26" fmla="*/ 2280999 h 2529944"/>
              <a:gd name="connsiteX27" fmla="*/ 1225091 w 3927151"/>
              <a:gd name="connsiteY27" fmla="*/ 2194567 h 2529944"/>
              <a:gd name="connsiteX28" fmla="*/ 1154000 w 3927151"/>
              <a:gd name="connsiteY28" fmla="*/ 2514551 h 2529944"/>
              <a:gd name="connsiteX29" fmla="*/ 768310 w 3927151"/>
              <a:gd name="connsiteY29" fmla="*/ 2517067 h 2529944"/>
              <a:gd name="connsiteX30" fmla="*/ 745921 w 3927151"/>
              <a:gd name="connsiteY30" fmla="*/ 2398991 h 2529944"/>
              <a:gd name="connsiteX31" fmla="*/ 883850 w 3927151"/>
              <a:gd name="connsiteY31" fmla="*/ 2188739 h 2529944"/>
              <a:gd name="connsiteX32" fmla="*/ 778818 w 3927151"/>
              <a:gd name="connsiteY32" fmla="*/ 2165703 h 2529944"/>
              <a:gd name="connsiteX33" fmla="*/ 646769 w 3927151"/>
              <a:gd name="connsiteY33" fmla="*/ 2067246 h 2529944"/>
              <a:gd name="connsiteX34" fmla="*/ 648832 w 3927151"/>
              <a:gd name="connsiteY34" fmla="*/ 1777647 h 2529944"/>
              <a:gd name="connsiteX35" fmla="*/ 452137 w 3927151"/>
              <a:gd name="connsiteY35" fmla="*/ 2074785 h 2529944"/>
              <a:gd name="connsiteX36" fmla="*/ 371346 w 3927151"/>
              <a:gd name="connsiteY36" fmla="*/ 2372603 h 2529944"/>
              <a:gd name="connsiteX37" fmla="*/ 445 w 3927151"/>
              <a:gd name="connsiteY37" fmla="*/ 2380144 h 2529944"/>
              <a:gd name="connsiteX38" fmla="*/ 257506 w 3927151"/>
              <a:gd name="connsiteY38" fmla="*/ 2022010 h 2529944"/>
              <a:gd name="connsiteX39" fmla="*/ 381409 w 3927151"/>
              <a:gd name="connsiteY39" fmla="*/ 1731796 h 2529944"/>
              <a:gd name="connsiteX40" fmla="*/ 391590 w 3927151"/>
              <a:gd name="connsiteY40" fmla="*/ 1165134 h 2529944"/>
              <a:gd name="connsiteX41" fmla="*/ 384754 w 3927151"/>
              <a:gd name="connsiteY41" fmla="*/ 300122 h 2529944"/>
              <a:gd name="connsiteX42" fmla="*/ 1458844 w 3927151"/>
              <a:gd name="connsiteY42" fmla="*/ 314047 h 2529944"/>
              <a:gd name="connsiteX0" fmla="*/ 1455178 w 3923485"/>
              <a:gd name="connsiteY0" fmla="*/ 314047 h 2529944"/>
              <a:gd name="connsiteX1" fmla="*/ 1451005 w 3923485"/>
              <a:gd name="connsiteY1" fmla="*/ 231339 h 2529944"/>
              <a:gd name="connsiteX2" fmla="*/ 378697 w 3923485"/>
              <a:gd name="connsiteY2" fmla="*/ 216259 h 2529944"/>
              <a:gd name="connsiteX3" fmla="*/ 375025 w 3923485"/>
              <a:gd name="connsiteY3" fmla="*/ 1380 h 2529944"/>
              <a:gd name="connsiteX4" fmla="*/ 1448596 w 3923485"/>
              <a:gd name="connsiteY4" fmla="*/ 0 h 2529944"/>
              <a:gd name="connsiteX5" fmla="*/ 3921393 w 3923485"/>
              <a:gd name="connsiteY5" fmla="*/ 12822 h 2529944"/>
              <a:gd name="connsiteX6" fmla="*/ 3918784 w 3923485"/>
              <a:gd name="connsiteY6" fmla="*/ 220030 h 2529944"/>
              <a:gd name="connsiteX7" fmla="*/ 2975007 w 3923485"/>
              <a:gd name="connsiteY7" fmla="*/ 212491 h 2529944"/>
              <a:gd name="connsiteX8" fmla="*/ 2984196 w 3923485"/>
              <a:gd name="connsiteY8" fmla="*/ 318442 h 2529944"/>
              <a:gd name="connsiteX9" fmla="*/ 3922413 w 3923485"/>
              <a:gd name="connsiteY9" fmla="*/ 306365 h 2529944"/>
              <a:gd name="connsiteX10" fmla="*/ 3915067 w 3923485"/>
              <a:gd name="connsiteY10" fmla="*/ 1925165 h 2529944"/>
              <a:gd name="connsiteX11" fmla="*/ 3775565 w 3923485"/>
              <a:gd name="connsiteY11" fmla="*/ 2248197 h 2529944"/>
              <a:gd name="connsiteX12" fmla="*/ 3823304 w 3923485"/>
              <a:gd name="connsiteY12" fmla="*/ 2474388 h 2529944"/>
              <a:gd name="connsiteX13" fmla="*/ 3775562 w 3923485"/>
              <a:gd name="connsiteY13" fmla="*/ 2519625 h 2529944"/>
              <a:gd name="connsiteX14" fmla="*/ 3584606 w 3923485"/>
              <a:gd name="connsiteY14" fmla="*/ 2451768 h 2529944"/>
              <a:gd name="connsiteX15" fmla="*/ 3683757 w 3923485"/>
              <a:gd name="connsiteY15" fmla="*/ 2233119 h 2529944"/>
              <a:gd name="connsiteX16" fmla="*/ 3636017 w 3923485"/>
              <a:gd name="connsiteY16" fmla="*/ 2010700 h 2529944"/>
              <a:gd name="connsiteX17" fmla="*/ 3495227 w 3923485"/>
              <a:gd name="connsiteY17" fmla="*/ 1692711 h 2529944"/>
              <a:gd name="connsiteX18" fmla="*/ 3317066 w 3923485"/>
              <a:gd name="connsiteY18" fmla="*/ 1805468 h 2529944"/>
              <a:gd name="connsiteX19" fmla="*/ 3353253 w 3923485"/>
              <a:gd name="connsiteY19" fmla="*/ 2082325 h 2529944"/>
              <a:gd name="connsiteX20" fmla="*/ 3288341 w 3923485"/>
              <a:gd name="connsiteY20" fmla="*/ 2197603 h 2529944"/>
              <a:gd name="connsiteX21" fmla="*/ 3162721 w 3923485"/>
              <a:gd name="connsiteY21" fmla="*/ 2236349 h 2529944"/>
              <a:gd name="connsiteX22" fmla="*/ 3202688 w 3923485"/>
              <a:gd name="connsiteY22" fmla="*/ 2346214 h 2529944"/>
              <a:gd name="connsiteX23" fmla="*/ 3323874 w 3923485"/>
              <a:gd name="connsiteY23" fmla="*/ 2451768 h 2529944"/>
              <a:gd name="connsiteX24" fmla="*/ 3349461 w 3923485"/>
              <a:gd name="connsiteY24" fmla="*/ 2526659 h 2529944"/>
              <a:gd name="connsiteX25" fmla="*/ 1407183 w 3923485"/>
              <a:gd name="connsiteY25" fmla="*/ 2515969 h 2529944"/>
              <a:gd name="connsiteX26" fmla="*/ 1379768 w 3923485"/>
              <a:gd name="connsiteY26" fmla="*/ 2280999 h 2529944"/>
              <a:gd name="connsiteX27" fmla="*/ 1221425 w 3923485"/>
              <a:gd name="connsiteY27" fmla="*/ 2194567 h 2529944"/>
              <a:gd name="connsiteX28" fmla="*/ 1150334 w 3923485"/>
              <a:gd name="connsiteY28" fmla="*/ 2514551 h 2529944"/>
              <a:gd name="connsiteX29" fmla="*/ 764644 w 3923485"/>
              <a:gd name="connsiteY29" fmla="*/ 2517067 h 2529944"/>
              <a:gd name="connsiteX30" fmla="*/ 742255 w 3923485"/>
              <a:gd name="connsiteY30" fmla="*/ 2398991 h 2529944"/>
              <a:gd name="connsiteX31" fmla="*/ 880184 w 3923485"/>
              <a:gd name="connsiteY31" fmla="*/ 2188739 h 2529944"/>
              <a:gd name="connsiteX32" fmla="*/ 775152 w 3923485"/>
              <a:gd name="connsiteY32" fmla="*/ 2165703 h 2529944"/>
              <a:gd name="connsiteX33" fmla="*/ 643103 w 3923485"/>
              <a:gd name="connsiteY33" fmla="*/ 2067246 h 2529944"/>
              <a:gd name="connsiteX34" fmla="*/ 645166 w 3923485"/>
              <a:gd name="connsiteY34" fmla="*/ 1777647 h 2529944"/>
              <a:gd name="connsiteX35" fmla="*/ 448471 w 3923485"/>
              <a:gd name="connsiteY35" fmla="*/ 2074785 h 2529944"/>
              <a:gd name="connsiteX36" fmla="*/ 367680 w 3923485"/>
              <a:gd name="connsiteY36" fmla="*/ 2372603 h 2529944"/>
              <a:gd name="connsiteX37" fmla="*/ 452 w 3923485"/>
              <a:gd name="connsiteY37" fmla="*/ 2402762 h 2529944"/>
              <a:gd name="connsiteX38" fmla="*/ 253840 w 3923485"/>
              <a:gd name="connsiteY38" fmla="*/ 2022010 h 2529944"/>
              <a:gd name="connsiteX39" fmla="*/ 377743 w 3923485"/>
              <a:gd name="connsiteY39" fmla="*/ 1731796 h 2529944"/>
              <a:gd name="connsiteX40" fmla="*/ 387924 w 3923485"/>
              <a:gd name="connsiteY40" fmla="*/ 1165134 h 2529944"/>
              <a:gd name="connsiteX41" fmla="*/ 381088 w 3923485"/>
              <a:gd name="connsiteY41" fmla="*/ 300122 h 2529944"/>
              <a:gd name="connsiteX42" fmla="*/ 1455178 w 3923485"/>
              <a:gd name="connsiteY42" fmla="*/ 314047 h 2529944"/>
              <a:gd name="connsiteX0" fmla="*/ 1455178 w 3923485"/>
              <a:gd name="connsiteY0" fmla="*/ 314047 h 2529944"/>
              <a:gd name="connsiteX1" fmla="*/ 1451005 w 3923485"/>
              <a:gd name="connsiteY1" fmla="*/ 231339 h 2529944"/>
              <a:gd name="connsiteX2" fmla="*/ 378697 w 3923485"/>
              <a:gd name="connsiteY2" fmla="*/ 216259 h 2529944"/>
              <a:gd name="connsiteX3" fmla="*/ 375025 w 3923485"/>
              <a:gd name="connsiteY3" fmla="*/ 1380 h 2529944"/>
              <a:gd name="connsiteX4" fmla="*/ 1448596 w 3923485"/>
              <a:gd name="connsiteY4" fmla="*/ 0 h 2529944"/>
              <a:gd name="connsiteX5" fmla="*/ 3921393 w 3923485"/>
              <a:gd name="connsiteY5" fmla="*/ 12822 h 2529944"/>
              <a:gd name="connsiteX6" fmla="*/ 3918784 w 3923485"/>
              <a:gd name="connsiteY6" fmla="*/ 220030 h 2529944"/>
              <a:gd name="connsiteX7" fmla="*/ 2975007 w 3923485"/>
              <a:gd name="connsiteY7" fmla="*/ 212491 h 2529944"/>
              <a:gd name="connsiteX8" fmla="*/ 2984196 w 3923485"/>
              <a:gd name="connsiteY8" fmla="*/ 318442 h 2529944"/>
              <a:gd name="connsiteX9" fmla="*/ 3922413 w 3923485"/>
              <a:gd name="connsiteY9" fmla="*/ 306365 h 2529944"/>
              <a:gd name="connsiteX10" fmla="*/ 3915067 w 3923485"/>
              <a:gd name="connsiteY10" fmla="*/ 1925165 h 2529944"/>
              <a:gd name="connsiteX11" fmla="*/ 3775565 w 3923485"/>
              <a:gd name="connsiteY11" fmla="*/ 2248197 h 2529944"/>
              <a:gd name="connsiteX12" fmla="*/ 3823304 w 3923485"/>
              <a:gd name="connsiteY12" fmla="*/ 2474388 h 2529944"/>
              <a:gd name="connsiteX13" fmla="*/ 3775562 w 3923485"/>
              <a:gd name="connsiteY13" fmla="*/ 2519625 h 2529944"/>
              <a:gd name="connsiteX14" fmla="*/ 3584606 w 3923485"/>
              <a:gd name="connsiteY14" fmla="*/ 2451768 h 2529944"/>
              <a:gd name="connsiteX15" fmla="*/ 3683757 w 3923485"/>
              <a:gd name="connsiteY15" fmla="*/ 2233119 h 2529944"/>
              <a:gd name="connsiteX16" fmla="*/ 3636017 w 3923485"/>
              <a:gd name="connsiteY16" fmla="*/ 2010700 h 2529944"/>
              <a:gd name="connsiteX17" fmla="*/ 3495227 w 3923485"/>
              <a:gd name="connsiteY17" fmla="*/ 1692711 h 2529944"/>
              <a:gd name="connsiteX18" fmla="*/ 3317066 w 3923485"/>
              <a:gd name="connsiteY18" fmla="*/ 1805468 h 2529944"/>
              <a:gd name="connsiteX19" fmla="*/ 3353253 w 3923485"/>
              <a:gd name="connsiteY19" fmla="*/ 2082325 h 2529944"/>
              <a:gd name="connsiteX20" fmla="*/ 3288341 w 3923485"/>
              <a:gd name="connsiteY20" fmla="*/ 2197603 h 2529944"/>
              <a:gd name="connsiteX21" fmla="*/ 3162721 w 3923485"/>
              <a:gd name="connsiteY21" fmla="*/ 2236349 h 2529944"/>
              <a:gd name="connsiteX22" fmla="*/ 3202688 w 3923485"/>
              <a:gd name="connsiteY22" fmla="*/ 2346214 h 2529944"/>
              <a:gd name="connsiteX23" fmla="*/ 3323874 w 3923485"/>
              <a:gd name="connsiteY23" fmla="*/ 2451768 h 2529944"/>
              <a:gd name="connsiteX24" fmla="*/ 3349461 w 3923485"/>
              <a:gd name="connsiteY24" fmla="*/ 2526659 h 2529944"/>
              <a:gd name="connsiteX25" fmla="*/ 1407183 w 3923485"/>
              <a:gd name="connsiteY25" fmla="*/ 2515969 h 2529944"/>
              <a:gd name="connsiteX26" fmla="*/ 1379768 w 3923485"/>
              <a:gd name="connsiteY26" fmla="*/ 2280999 h 2529944"/>
              <a:gd name="connsiteX27" fmla="*/ 1221425 w 3923485"/>
              <a:gd name="connsiteY27" fmla="*/ 2194567 h 2529944"/>
              <a:gd name="connsiteX28" fmla="*/ 1150334 w 3923485"/>
              <a:gd name="connsiteY28" fmla="*/ 2514551 h 2529944"/>
              <a:gd name="connsiteX29" fmla="*/ 764644 w 3923485"/>
              <a:gd name="connsiteY29" fmla="*/ 2517067 h 2529944"/>
              <a:gd name="connsiteX30" fmla="*/ 742255 w 3923485"/>
              <a:gd name="connsiteY30" fmla="*/ 2398991 h 2529944"/>
              <a:gd name="connsiteX31" fmla="*/ 880184 w 3923485"/>
              <a:gd name="connsiteY31" fmla="*/ 2188739 h 2529944"/>
              <a:gd name="connsiteX32" fmla="*/ 775152 w 3923485"/>
              <a:gd name="connsiteY32" fmla="*/ 2165703 h 2529944"/>
              <a:gd name="connsiteX33" fmla="*/ 643103 w 3923485"/>
              <a:gd name="connsiteY33" fmla="*/ 2067246 h 2529944"/>
              <a:gd name="connsiteX34" fmla="*/ 645166 w 3923485"/>
              <a:gd name="connsiteY34" fmla="*/ 1777647 h 2529944"/>
              <a:gd name="connsiteX35" fmla="*/ 448471 w 3923485"/>
              <a:gd name="connsiteY35" fmla="*/ 2074785 h 2529944"/>
              <a:gd name="connsiteX36" fmla="*/ 367680 w 3923485"/>
              <a:gd name="connsiteY36" fmla="*/ 2395222 h 2529944"/>
              <a:gd name="connsiteX37" fmla="*/ 452 w 3923485"/>
              <a:gd name="connsiteY37" fmla="*/ 2402762 h 2529944"/>
              <a:gd name="connsiteX38" fmla="*/ 253840 w 3923485"/>
              <a:gd name="connsiteY38" fmla="*/ 2022010 h 2529944"/>
              <a:gd name="connsiteX39" fmla="*/ 377743 w 3923485"/>
              <a:gd name="connsiteY39" fmla="*/ 1731796 h 2529944"/>
              <a:gd name="connsiteX40" fmla="*/ 387924 w 3923485"/>
              <a:gd name="connsiteY40" fmla="*/ 1165134 h 2529944"/>
              <a:gd name="connsiteX41" fmla="*/ 381088 w 3923485"/>
              <a:gd name="connsiteY41" fmla="*/ 300122 h 2529944"/>
              <a:gd name="connsiteX42" fmla="*/ 1455178 w 3923485"/>
              <a:gd name="connsiteY42" fmla="*/ 314047 h 2529944"/>
              <a:gd name="connsiteX0" fmla="*/ 1455178 w 3923485"/>
              <a:gd name="connsiteY0" fmla="*/ 314047 h 2529944"/>
              <a:gd name="connsiteX1" fmla="*/ 1451005 w 3923485"/>
              <a:gd name="connsiteY1" fmla="*/ 231339 h 2529944"/>
              <a:gd name="connsiteX2" fmla="*/ 378697 w 3923485"/>
              <a:gd name="connsiteY2" fmla="*/ 216259 h 2529944"/>
              <a:gd name="connsiteX3" fmla="*/ 375025 w 3923485"/>
              <a:gd name="connsiteY3" fmla="*/ 1380 h 2529944"/>
              <a:gd name="connsiteX4" fmla="*/ 1448596 w 3923485"/>
              <a:gd name="connsiteY4" fmla="*/ 0 h 2529944"/>
              <a:gd name="connsiteX5" fmla="*/ 3921393 w 3923485"/>
              <a:gd name="connsiteY5" fmla="*/ 12822 h 2529944"/>
              <a:gd name="connsiteX6" fmla="*/ 3918784 w 3923485"/>
              <a:gd name="connsiteY6" fmla="*/ 220030 h 2529944"/>
              <a:gd name="connsiteX7" fmla="*/ 2975007 w 3923485"/>
              <a:gd name="connsiteY7" fmla="*/ 212491 h 2529944"/>
              <a:gd name="connsiteX8" fmla="*/ 2984196 w 3923485"/>
              <a:gd name="connsiteY8" fmla="*/ 318442 h 2529944"/>
              <a:gd name="connsiteX9" fmla="*/ 3922413 w 3923485"/>
              <a:gd name="connsiteY9" fmla="*/ 306365 h 2529944"/>
              <a:gd name="connsiteX10" fmla="*/ 3915067 w 3923485"/>
              <a:gd name="connsiteY10" fmla="*/ 1925165 h 2529944"/>
              <a:gd name="connsiteX11" fmla="*/ 3775565 w 3923485"/>
              <a:gd name="connsiteY11" fmla="*/ 2248197 h 2529944"/>
              <a:gd name="connsiteX12" fmla="*/ 3823304 w 3923485"/>
              <a:gd name="connsiteY12" fmla="*/ 2474388 h 2529944"/>
              <a:gd name="connsiteX13" fmla="*/ 3775562 w 3923485"/>
              <a:gd name="connsiteY13" fmla="*/ 2519625 h 2529944"/>
              <a:gd name="connsiteX14" fmla="*/ 3584606 w 3923485"/>
              <a:gd name="connsiteY14" fmla="*/ 2451768 h 2529944"/>
              <a:gd name="connsiteX15" fmla="*/ 3683757 w 3923485"/>
              <a:gd name="connsiteY15" fmla="*/ 2233119 h 2529944"/>
              <a:gd name="connsiteX16" fmla="*/ 3636017 w 3923485"/>
              <a:gd name="connsiteY16" fmla="*/ 2010700 h 2529944"/>
              <a:gd name="connsiteX17" fmla="*/ 3495227 w 3923485"/>
              <a:gd name="connsiteY17" fmla="*/ 1692711 h 2529944"/>
              <a:gd name="connsiteX18" fmla="*/ 3317066 w 3923485"/>
              <a:gd name="connsiteY18" fmla="*/ 1805468 h 2529944"/>
              <a:gd name="connsiteX19" fmla="*/ 3353253 w 3923485"/>
              <a:gd name="connsiteY19" fmla="*/ 2082325 h 2529944"/>
              <a:gd name="connsiteX20" fmla="*/ 3288341 w 3923485"/>
              <a:gd name="connsiteY20" fmla="*/ 2197603 h 2529944"/>
              <a:gd name="connsiteX21" fmla="*/ 3162721 w 3923485"/>
              <a:gd name="connsiteY21" fmla="*/ 2236349 h 2529944"/>
              <a:gd name="connsiteX22" fmla="*/ 3202688 w 3923485"/>
              <a:gd name="connsiteY22" fmla="*/ 2346214 h 2529944"/>
              <a:gd name="connsiteX23" fmla="*/ 3323874 w 3923485"/>
              <a:gd name="connsiteY23" fmla="*/ 2451768 h 2529944"/>
              <a:gd name="connsiteX24" fmla="*/ 3349461 w 3923485"/>
              <a:gd name="connsiteY24" fmla="*/ 2526659 h 2529944"/>
              <a:gd name="connsiteX25" fmla="*/ 1407183 w 3923485"/>
              <a:gd name="connsiteY25" fmla="*/ 2515969 h 2529944"/>
              <a:gd name="connsiteX26" fmla="*/ 1379768 w 3923485"/>
              <a:gd name="connsiteY26" fmla="*/ 2280999 h 2529944"/>
              <a:gd name="connsiteX27" fmla="*/ 1221425 w 3923485"/>
              <a:gd name="connsiteY27" fmla="*/ 2194567 h 2529944"/>
              <a:gd name="connsiteX28" fmla="*/ 1150334 w 3923485"/>
              <a:gd name="connsiteY28" fmla="*/ 2514551 h 2529944"/>
              <a:gd name="connsiteX29" fmla="*/ 764644 w 3923485"/>
              <a:gd name="connsiteY29" fmla="*/ 2517067 h 2529944"/>
              <a:gd name="connsiteX30" fmla="*/ 742255 w 3923485"/>
              <a:gd name="connsiteY30" fmla="*/ 2398991 h 2529944"/>
              <a:gd name="connsiteX31" fmla="*/ 880184 w 3923485"/>
              <a:gd name="connsiteY31" fmla="*/ 2188739 h 2529944"/>
              <a:gd name="connsiteX32" fmla="*/ 775152 w 3923485"/>
              <a:gd name="connsiteY32" fmla="*/ 2165703 h 2529944"/>
              <a:gd name="connsiteX33" fmla="*/ 643103 w 3923485"/>
              <a:gd name="connsiteY33" fmla="*/ 2067246 h 2529944"/>
              <a:gd name="connsiteX34" fmla="*/ 645166 w 3923485"/>
              <a:gd name="connsiteY34" fmla="*/ 1777647 h 2529944"/>
              <a:gd name="connsiteX35" fmla="*/ 448471 w 3923485"/>
              <a:gd name="connsiteY35" fmla="*/ 2074785 h 2529944"/>
              <a:gd name="connsiteX36" fmla="*/ 367680 w 3923485"/>
              <a:gd name="connsiteY36" fmla="*/ 2395222 h 2529944"/>
              <a:gd name="connsiteX37" fmla="*/ 452 w 3923485"/>
              <a:gd name="connsiteY37" fmla="*/ 2402762 h 2529944"/>
              <a:gd name="connsiteX38" fmla="*/ 253840 w 3923485"/>
              <a:gd name="connsiteY38" fmla="*/ 2022010 h 2529944"/>
              <a:gd name="connsiteX39" fmla="*/ 377743 w 3923485"/>
              <a:gd name="connsiteY39" fmla="*/ 1731796 h 2529944"/>
              <a:gd name="connsiteX40" fmla="*/ 387924 w 3923485"/>
              <a:gd name="connsiteY40" fmla="*/ 1165134 h 2529944"/>
              <a:gd name="connsiteX41" fmla="*/ 381088 w 3923485"/>
              <a:gd name="connsiteY41" fmla="*/ 300122 h 2529944"/>
              <a:gd name="connsiteX42" fmla="*/ 1455178 w 3923485"/>
              <a:gd name="connsiteY42" fmla="*/ 314047 h 2529944"/>
              <a:gd name="connsiteX0" fmla="*/ 1454726 w 3923033"/>
              <a:gd name="connsiteY0" fmla="*/ 314047 h 2529944"/>
              <a:gd name="connsiteX1" fmla="*/ 1450553 w 3923033"/>
              <a:gd name="connsiteY1" fmla="*/ 231339 h 2529944"/>
              <a:gd name="connsiteX2" fmla="*/ 378245 w 3923033"/>
              <a:gd name="connsiteY2" fmla="*/ 216259 h 2529944"/>
              <a:gd name="connsiteX3" fmla="*/ 374573 w 3923033"/>
              <a:gd name="connsiteY3" fmla="*/ 1380 h 2529944"/>
              <a:gd name="connsiteX4" fmla="*/ 1448144 w 3923033"/>
              <a:gd name="connsiteY4" fmla="*/ 0 h 2529944"/>
              <a:gd name="connsiteX5" fmla="*/ 3920941 w 3923033"/>
              <a:gd name="connsiteY5" fmla="*/ 12822 h 2529944"/>
              <a:gd name="connsiteX6" fmla="*/ 3918332 w 3923033"/>
              <a:gd name="connsiteY6" fmla="*/ 220030 h 2529944"/>
              <a:gd name="connsiteX7" fmla="*/ 2974555 w 3923033"/>
              <a:gd name="connsiteY7" fmla="*/ 212491 h 2529944"/>
              <a:gd name="connsiteX8" fmla="*/ 2983744 w 3923033"/>
              <a:gd name="connsiteY8" fmla="*/ 318442 h 2529944"/>
              <a:gd name="connsiteX9" fmla="*/ 3921961 w 3923033"/>
              <a:gd name="connsiteY9" fmla="*/ 306365 h 2529944"/>
              <a:gd name="connsiteX10" fmla="*/ 3914615 w 3923033"/>
              <a:gd name="connsiteY10" fmla="*/ 1925165 h 2529944"/>
              <a:gd name="connsiteX11" fmla="*/ 3775113 w 3923033"/>
              <a:gd name="connsiteY11" fmla="*/ 2248197 h 2529944"/>
              <a:gd name="connsiteX12" fmla="*/ 3822852 w 3923033"/>
              <a:gd name="connsiteY12" fmla="*/ 2474388 h 2529944"/>
              <a:gd name="connsiteX13" fmla="*/ 3775110 w 3923033"/>
              <a:gd name="connsiteY13" fmla="*/ 2519625 h 2529944"/>
              <a:gd name="connsiteX14" fmla="*/ 3584154 w 3923033"/>
              <a:gd name="connsiteY14" fmla="*/ 2451768 h 2529944"/>
              <a:gd name="connsiteX15" fmla="*/ 3683305 w 3923033"/>
              <a:gd name="connsiteY15" fmla="*/ 2233119 h 2529944"/>
              <a:gd name="connsiteX16" fmla="*/ 3635565 w 3923033"/>
              <a:gd name="connsiteY16" fmla="*/ 2010700 h 2529944"/>
              <a:gd name="connsiteX17" fmla="*/ 3494775 w 3923033"/>
              <a:gd name="connsiteY17" fmla="*/ 1692711 h 2529944"/>
              <a:gd name="connsiteX18" fmla="*/ 3316614 w 3923033"/>
              <a:gd name="connsiteY18" fmla="*/ 1805468 h 2529944"/>
              <a:gd name="connsiteX19" fmla="*/ 3352801 w 3923033"/>
              <a:gd name="connsiteY19" fmla="*/ 2082325 h 2529944"/>
              <a:gd name="connsiteX20" fmla="*/ 3287889 w 3923033"/>
              <a:gd name="connsiteY20" fmla="*/ 2197603 h 2529944"/>
              <a:gd name="connsiteX21" fmla="*/ 3162269 w 3923033"/>
              <a:gd name="connsiteY21" fmla="*/ 2236349 h 2529944"/>
              <a:gd name="connsiteX22" fmla="*/ 3202236 w 3923033"/>
              <a:gd name="connsiteY22" fmla="*/ 2346214 h 2529944"/>
              <a:gd name="connsiteX23" fmla="*/ 3323422 w 3923033"/>
              <a:gd name="connsiteY23" fmla="*/ 2451768 h 2529944"/>
              <a:gd name="connsiteX24" fmla="*/ 3349009 w 3923033"/>
              <a:gd name="connsiteY24" fmla="*/ 2526659 h 2529944"/>
              <a:gd name="connsiteX25" fmla="*/ 1406731 w 3923033"/>
              <a:gd name="connsiteY25" fmla="*/ 2515969 h 2529944"/>
              <a:gd name="connsiteX26" fmla="*/ 1379316 w 3923033"/>
              <a:gd name="connsiteY26" fmla="*/ 2280999 h 2529944"/>
              <a:gd name="connsiteX27" fmla="*/ 1220973 w 3923033"/>
              <a:gd name="connsiteY27" fmla="*/ 2194567 h 2529944"/>
              <a:gd name="connsiteX28" fmla="*/ 1149882 w 3923033"/>
              <a:gd name="connsiteY28" fmla="*/ 2514551 h 2529944"/>
              <a:gd name="connsiteX29" fmla="*/ 764192 w 3923033"/>
              <a:gd name="connsiteY29" fmla="*/ 2517067 h 2529944"/>
              <a:gd name="connsiteX30" fmla="*/ 741803 w 3923033"/>
              <a:gd name="connsiteY30" fmla="*/ 2398991 h 2529944"/>
              <a:gd name="connsiteX31" fmla="*/ 879732 w 3923033"/>
              <a:gd name="connsiteY31" fmla="*/ 2188739 h 2529944"/>
              <a:gd name="connsiteX32" fmla="*/ 774700 w 3923033"/>
              <a:gd name="connsiteY32" fmla="*/ 2165703 h 2529944"/>
              <a:gd name="connsiteX33" fmla="*/ 642651 w 3923033"/>
              <a:gd name="connsiteY33" fmla="*/ 2067246 h 2529944"/>
              <a:gd name="connsiteX34" fmla="*/ 644714 w 3923033"/>
              <a:gd name="connsiteY34" fmla="*/ 1777647 h 2529944"/>
              <a:gd name="connsiteX35" fmla="*/ 448019 w 3923033"/>
              <a:gd name="connsiteY35" fmla="*/ 2074785 h 2529944"/>
              <a:gd name="connsiteX36" fmla="*/ 367228 w 3923033"/>
              <a:gd name="connsiteY36" fmla="*/ 2395222 h 2529944"/>
              <a:gd name="connsiteX37" fmla="*/ 0 w 3923033"/>
              <a:gd name="connsiteY37" fmla="*/ 2402762 h 2529944"/>
              <a:gd name="connsiteX38" fmla="*/ 377291 w 3923033"/>
              <a:gd name="connsiteY38" fmla="*/ 1731796 h 2529944"/>
              <a:gd name="connsiteX39" fmla="*/ 387472 w 3923033"/>
              <a:gd name="connsiteY39" fmla="*/ 1165134 h 2529944"/>
              <a:gd name="connsiteX40" fmla="*/ 380636 w 3923033"/>
              <a:gd name="connsiteY40" fmla="*/ 300122 h 2529944"/>
              <a:gd name="connsiteX41" fmla="*/ 1454726 w 3923033"/>
              <a:gd name="connsiteY41" fmla="*/ 314047 h 2529944"/>
              <a:gd name="connsiteX0" fmla="*/ 1113782 w 3582089"/>
              <a:gd name="connsiteY0" fmla="*/ 314047 h 2529944"/>
              <a:gd name="connsiteX1" fmla="*/ 1109609 w 3582089"/>
              <a:gd name="connsiteY1" fmla="*/ 231339 h 2529944"/>
              <a:gd name="connsiteX2" fmla="*/ 37301 w 3582089"/>
              <a:gd name="connsiteY2" fmla="*/ 216259 h 2529944"/>
              <a:gd name="connsiteX3" fmla="*/ 33629 w 3582089"/>
              <a:gd name="connsiteY3" fmla="*/ 1380 h 2529944"/>
              <a:gd name="connsiteX4" fmla="*/ 1107200 w 3582089"/>
              <a:gd name="connsiteY4" fmla="*/ 0 h 2529944"/>
              <a:gd name="connsiteX5" fmla="*/ 3579997 w 3582089"/>
              <a:gd name="connsiteY5" fmla="*/ 12822 h 2529944"/>
              <a:gd name="connsiteX6" fmla="*/ 3577388 w 3582089"/>
              <a:gd name="connsiteY6" fmla="*/ 220030 h 2529944"/>
              <a:gd name="connsiteX7" fmla="*/ 2633611 w 3582089"/>
              <a:gd name="connsiteY7" fmla="*/ 212491 h 2529944"/>
              <a:gd name="connsiteX8" fmla="*/ 2642800 w 3582089"/>
              <a:gd name="connsiteY8" fmla="*/ 318442 h 2529944"/>
              <a:gd name="connsiteX9" fmla="*/ 3581017 w 3582089"/>
              <a:gd name="connsiteY9" fmla="*/ 306365 h 2529944"/>
              <a:gd name="connsiteX10" fmla="*/ 3573671 w 3582089"/>
              <a:gd name="connsiteY10" fmla="*/ 1925165 h 2529944"/>
              <a:gd name="connsiteX11" fmla="*/ 3434169 w 3582089"/>
              <a:gd name="connsiteY11" fmla="*/ 2248197 h 2529944"/>
              <a:gd name="connsiteX12" fmla="*/ 3481908 w 3582089"/>
              <a:gd name="connsiteY12" fmla="*/ 2474388 h 2529944"/>
              <a:gd name="connsiteX13" fmla="*/ 3434166 w 3582089"/>
              <a:gd name="connsiteY13" fmla="*/ 2519625 h 2529944"/>
              <a:gd name="connsiteX14" fmla="*/ 3243210 w 3582089"/>
              <a:gd name="connsiteY14" fmla="*/ 2451768 h 2529944"/>
              <a:gd name="connsiteX15" fmla="*/ 3342361 w 3582089"/>
              <a:gd name="connsiteY15" fmla="*/ 2233119 h 2529944"/>
              <a:gd name="connsiteX16" fmla="*/ 3294621 w 3582089"/>
              <a:gd name="connsiteY16" fmla="*/ 2010700 h 2529944"/>
              <a:gd name="connsiteX17" fmla="*/ 3153831 w 3582089"/>
              <a:gd name="connsiteY17" fmla="*/ 1692711 h 2529944"/>
              <a:gd name="connsiteX18" fmla="*/ 2975670 w 3582089"/>
              <a:gd name="connsiteY18" fmla="*/ 1805468 h 2529944"/>
              <a:gd name="connsiteX19" fmla="*/ 3011857 w 3582089"/>
              <a:gd name="connsiteY19" fmla="*/ 2082325 h 2529944"/>
              <a:gd name="connsiteX20" fmla="*/ 2946945 w 3582089"/>
              <a:gd name="connsiteY20" fmla="*/ 2197603 h 2529944"/>
              <a:gd name="connsiteX21" fmla="*/ 2821325 w 3582089"/>
              <a:gd name="connsiteY21" fmla="*/ 2236349 h 2529944"/>
              <a:gd name="connsiteX22" fmla="*/ 2861292 w 3582089"/>
              <a:gd name="connsiteY22" fmla="*/ 2346214 h 2529944"/>
              <a:gd name="connsiteX23" fmla="*/ 2982478 w 3582089"/>
              <a:gd name="connsiteY23" fmla="*/ 2451768 h 2529944"/>
              <a:gd name="connsiteX24" fmla="*/ 3008065 w 3582089"/>
              <a:gd name="connsiteY24" fmla="*/ 2526659 h 2529944"/>
              <a:gd name="connsiteX25" fmla="*/ 1065787 w 3582089"/>
              <a:gd name="connsiteY25" fmla="*/ 2515969 h 2529944"/>
              <a:gd name="connsiteX26" fmla="*/ 1038372 w 3582089"/>
              <a:gd name="connsiteY26" fmla="*/ 2280999 h 2529944"/>
              <a:gd name="connsiteX27" fmla="*/ 880029 w 3582089"/>
              <a:gd name="connsiteY27" fmla="*/ 2194567 h 2529944"/>
              <a:gd name="connsiteX28" fmla="*/ 808938 w 3582089"/>
              <a:gd name="connsiteY28" fmla="*/ 2514551 h 2529944"/>
              <a:gd name="connsiteX29" fmla="*/ 423248 w 3582089"/>
              <a:gd name="connsiteY29" fmla="*/ 2517067 h 2529944"/>
              <a:gd name="connsiteX30" fmla="*/ 400859 w 3582089"/>
              <a:gd name="connsiteY30" fmla="*/ 2398991 h 2529944"/>
              <a:gd name="connsiteX31" fmla="*/ 538788 w 3582089"/>
              <a:gd name="connsiteY31" fmla="*/ 2188739 h 2529944"/>
              <a:gd name="connsiteX32" fmla="*/ 433756 w 3582089"/>
              <a:gd name="connsiteY32" fmla="*/ 2165703 h 2529944"/>
              <a:gd name="connsiteX33" fmla="*/ 301707 w 3582089"/>
              <a:gd name="connsiteY33" fmla="*/ 2067246 h 2529944"/>
              <a:gd name="connsiteX34" fmla="*/ 303770 w 3582089"/>
              <a:gd name="connsiteY34" fmla="*/ 1777647 h 2529944"/>
              <a:gd name="connsiteX35" fmla="*/ 107075 w 3582089"/>
              <a:gd name="connsiteY35" fmla="*/ 2074785 h 2529944"/>
              <a:gd name="connsiteX36" fmla="*/ 26284 w 3582089"/>
              <a:gd name="connsiteY36" fmla="*/ 2395222 h 2529944"/>
              <a:gd name="connsiteX37" fmla="*/ 11596 w 3582089"/>
              <a:gd name="connsiteY37" fmla="*/ 2180342 h 2529944"/>
              <a:gd name="connsiteX38" fmla="*/ 36347 w 3582089"/>
              <a:gd name="connsiteY38" fmla="*/ 1731796 h 2529944"/>
              <a:gd name="connsiteX39" fmla="*/ 46528 w 3582089"/>
              <a:gd name="connsiteY39" fmla="*/ 1165134 h 2529944"/>
              <a:gd name="connsiteX40" fmla="*/ 39692 w 3582089"/>
              <a:gd name="connsiteY40" fmla="*/ 300122 h 2529944"/>
              <a:gd name="connsiteX41" fmla="*/ 1113782 w 3582089"/>
              <a:gd name="connsiteY41" fmla="*/ 314047 h 2529944"/>
              <a:gd name="connsiteX0" fmla="*/ 1102186 w 3570493"/>
              <a:gd name="connsiteY0" fmla="*/ 314047 h 2529944"/>
              <a:gd name="connsiteX1" fmla="*/ 1098013 w 3570493"/>
              <a:gd name="connsiteY1" fmla="*/ 231339 h 2529944"/>
              <a:gd name="connsiteX2" fmla="*/ 25705 w 3570493"/>
              <a:gd name="connsiteY2" fmla="*/ 216259 h 2529944"/>
              <a:gd name="connsiteX3" fmla="*/ 22033 w 3570493"/>
              <a:gd name="connsiteY3" fmla="*/ 1380 h 2529944"/>
              <a:gd name="connsiteX4" fmla="*/ 1095604 w 3570493"/>
              <a:gd name="connsiteY4" fmla="*/ 0 h 2529944"/>
              <a:gd name="connsiteX5" fmla="*/ 3568401 w 3570493"/>
              <a:gd name="connsiteY5" fmla="*/ 12822 h 2529944"/>
              <a:gd name="connsiteX6" fmla="*/ 3565792 w 3570493"/>
              <a:gd name="connsiteY6" fmla="*/ 220030 h 2529944"/>
              <a:gd name="connsiteX7" fmla="*/ 2622015 w 3570493"/>
              <a:gd name="connsiteY7" fmla="*/ 212491 h 2529944"/>
              <a:gd name="connsiteX8" fmla="*/ 2631204 w 3570493"/>
              <a:gd name="connsiteY8" fmla="*/ 318442 h 2529944"/>
              <a:gd name="connsiteX9" fmla="*/ 3569421 w 3570493"/>
              <a:gd name="connsiteY9" fmla="*/ 306365 h 2529944"/>
              <a:gd name="connsiteX10" fmla="*/ 3562075 w 3570493"/>
              <a:gd name="connsiteY10" fmla="*/ 1925165 h 2529944"/>
              <a:gd name="connsiteX11" fmla="*/ 3422573 w 3570493"/>
              <a:gd name="connsiteY11" fmla="*/ 2248197 h 2529944"/>
              <a:gd name="connsiteX12" fmla="*/ 3470312 w 3570493"/>
              <a:gd name="connsiteY12" fmla="*/ 2474388 h 2529944"/>
              <a:gd name="connsiteX13" fmla="*/ 3422570 w 3570493"/>
              <a:gd name="connsiteY13" fmla="*/ 2519625 h 2529944"/>
              <a:gd name="connsiteX14" fmla="*/ 3231614 w 3570493"/>
              <a:gd name="connsiteY14" fmla="*/ 2451768 h 2529944"/>
              <a:gd name="connsiteX15" fmla="*/ 3330765 w 3570493"/>
              <a:gd name="connsiteY15" fmla="*/ 2233119 h 2529944"/>
              <a:gd name="connsiteX16" fmla="*/ 3283025 w 3570493"/>
              <a:gd name="connsiteY16" fmla="*/ 2010700 h 2529944"/>
              <a:gd name="connsiteX17" fmla="*/ 3142235 w 3570493"/>
              <a:gd name="connsiteY17" fmla="*/ 1692711 h 2529944"/>
              <a:gd name="connsiteX18" fmla="*/ 2964074 w 3570493"/>
              <a:gd name="connsiteY18" fmla="*/ 1805468 h 2529944"/>
              <a:gd name="connsiteX19" fmla="*/ 3000261 w 3570493"/>
              <a:gd name="connsiteY19" fmla="*/ 2082325 h 2529944"/>
              <a:gd name="connsiteX20" fmla="*/ 2935349 w 3570493"/>
              <a:gd name="connsiteY20" fmla="*/ 2197603 h 2529944"/>
              <a:gd name="connsiteX21" fmla="*/ 2809729 w 3570493"/>
              <a:gd name="connsiteY21" fmla="*/ 2236349 h 2529944"/>
              <a:gd name="connsiteX22" fmla="*/ 2849696 w 3570493"/>
              <a:gd name="connsiteY22" fmla="*/ 2346214 h 2529944"/>
              <a:gd name="connsiteX23" fmla="*/ 2970882 w 3570493"/>
              <a:gd name="connsiteY23" fmla="*/ 2451768 h 2529944"/>
              <a:gd name="connsiteX24" fmla="*/ 2996469 w 3570493"/>
              <a:gd name="connsiteY24" fmla="*/ 2526659 h 2529944"/>
              <a:gd name="connsiteX25" fmla="*/ 1054191 w 3570493"/>
              <a:gd name="connsiteY25" fmla="*/ 2515969 h 2529944"/>
              <a:gd name="connsiteX26" fmla="*/ 1026776 w 3570493"/>
              <a:gd name="connsiteY26" fmla="*/ 2280999 h 2529944"/>
              <a:gd name="connsiteX27" fmla="*/ 868433 w 3570493"/>
              <a:gd name="connsiteY27" fmla="*/ 2194567 h 2529944"/>
              <a:gd name="connsiteX28" fmla="*/ 797342 w 3570493"/>
              <a:gd name="connsiteY28" fmla="*/ 2514551 h 2529944"/>
              <a:gd name="connsiteX29" fmla="*/ 411652 w 3570493"/>
              <a:gd name="connsiteY29" fmla="*/ 2517067 h 2529944"/>
              <a:gd name="connsiteX30" fmla="*/ 389263 w 3570493"/>
              <a:gd name="connsiteY30" fmla="*/ 2398991 h 2529944"/>
              <a:gd name="connsiteX31" fmla="*/ 527192 w 3570493"/>
              <a:gd name="connsiteY31" fmla="*/ 2188739 h 2529944"/>
              <a:gd name="connsiteX32" fmla="*/ 422160 w 3570493"/>
              <a:gd name="connsiteY32" fmla="*/ 2165703 h 2529944"/>
              <a:gd name="connsiteX33" fmla="*/ 290111 w 3570493"/>
              <a:gd name="connsiteY33" fmla="*/ 2067246 h 2529944"/>
              <a:gd name="connsiteX34" fmla="*/ 292174 w 3570493"/>
              <a:gd name="connsiteY34" fmla="*/ 1777647 h 2529944"/>
              <a:gd name="connsiteX35" fmla="*/ 95479 w 3570493"/>
              <a:gd name="connsiteY35" fmla="*/ 2074785 h 2529944"/>
              <a:gd name="connsiteX36" fmla="*/ 14688 w 3570493"/>
              <a:gd name="connsiteY36" fmla="*/ 2395222 h 2529944"/>
              <a:gd name="connsiteX37" fmla="*/ 0 w 3570493"/>
              <a:gd name="connsiteY37" fmla="*/ 2180342 h 2529944"/>
              <a:gd name="connsiteX38" fmla="*/ 24751 w 3570493"/>
              <a:gd name="connsiteY38" fmla="*/ 1731796 h 2529944"/>
              <a:gd name="connsiteX39" fmla="*/ 34932 w 3570493"/>
              <a:gd name="connsiteY39" fmla="*/ 1165134 h 2529944"/>
              <a:gd name="connsiteX40" fmla="*/ 28096 w 3570493"/>
              <a:gd name="connsiteY40" fmla="*/ 300122 h 2529944"/>
              <a:gd name="connsiteX41" fmla="*/ 1102186 w 3570493"/>
              <a:gd name="connsiteY41" fmla="*/ 314047 h 2529944"/>
              <a:gd name="connsiteX0" fmla="*/ 1102186 w 3570493"/>
              <a:gd name="connsiteY0" fmla="*/ 314047 h 2529944"/>
              <a:gd name="connsiteX1" fmla="*/ 1098013 w 3570493"/>
              <a:gd name="connsiteY1" fmla="*/ 231339 h 2529944"/>
              <a:gd name="connsiteX2" fmla="*/ 25705 w 3570493"/>
              <a:gd name="connsiteY2" fmla="*/ 216259 h 2529944"/>
              <a:gd name="connsiteX3" fmla="*/ 22033 w 3570493"/>
              <a:gd name="connsiteY3" fmla="*/ 1380 h 2529944"/>
              <a:gd name="connsiteX4" fmla="*/ 1095604 w 3570493"/>
              <a:gd name="connsiteY4" fmla="*/ 0 h 2529944"/>
              <a:gd name="connsiteX5" fmla="*/ 3568401 w 3570493"/>
              <a:gd name="connsiteY5" fmla="*/ 12822 h 2529944"/>
              <a:gd name="connsiteX6" fmla="*/ 3565792 w 3570493"/>
              <a:gd name="connsiteY6" fmla="*/ 220030 h 2529944"/>
              <a:gd name="connsiteX7" fmla="*/ 2622015 w 3570493"/>
              <a:gd name="connsiteY7" fmla="*/ 212491 h 2529944"/>
              <a:gd name="connsiteX8" fmla="*/ 2631204 w 3570493"/>
              <a:gd name="connsiteY8" fmla="*/ 318442 h 2529944"/>
              <a:gd name="connsiteX9" fmla="*/ 3569421 w 3570493"/>
              <a:gd name="connsiteY9" fmla="*/ 306365 h 2529944"/>
              <a:gd name="connsiteX10" fmla="*/ 3562075 w 3570493"/>
              <a:gd name="connsiteY10" fmla="*/ 1925165 h 2529944"/>
              <a:gd name="connsiteX11" fmla="*/ 3422573 w 3570493"/>
              <a:gd name="connsiteY11" fmla="*/ 2248197 h 2529944"/>
              <a:gd name="connsiteX12" fmla="*/ 3470312 w 3570493"/>
              <a:gd name="connsiteY12" fmla="*/ 2474388 h 2529944"/>
              <a:gd name="connsiteX13" fmla="*/ 3422570 w 3570493"/>
              <a:gd name="connsiteY13" fmla="*/ 2519625 h 2529944"/>
              <a:gd name="connsiteX14" fmla="*/ 3231614 w 3570493"/>
              <a:gd name="connsiteY14" fmla="*/ 2451768 h 2529944"/>
              <a:gd name="connsiteX15" fmla="*/ 3330765 w 3570493"/>
              <a:gd name="connsiteY15" fmla="*/ 2233119 h 2529944"/>
              <a:gd name="connsiteX16" fmla="*/ 3283025 w 3570493"/>
              <a:gd name="connsiteY16" fmla="*/ 2010700 h 2529944"/>
              <a:gd name="connsiteX17" fmla="*/ 3142235 w 3570493"/>
              <a:gd name="connsiteY17" fmla="*/ 1692711 h 2529944"/>
              <a:gd name="connsiteX18" fmla="*/ 2964074 w 3570493"/>
              <a:gd name="connsiteY18" fmla="*/ 1805468 h 2529944"/>
              <a:gd name="connsiteX19" fmla="*/ 3000261 w 3570493"/>
              <a:gd name="connsiteY19" fmla="*/ 2082325 h 2529944"/>
              <a:gd name="connsiteX20" fmla="*/ 2935349 w 3570493"/>
              <a:gd name="connsiteY20" fmla="*/ 2197603 h 2529944"/>
              <a:gd name="connsiteX21" fmla="*/ 2809729 w 3570493"/>
              <a:gd name="connsiteY21" fmla="*/ 2236349 h 2529944"/>
              <a:gd name="connsiteX22" fmla="*/ 2849696 w 3570493"/>
              <a:gd name="connsiteY22" fmla="*/ 2346214 h 2529944"/>
              <a:gd name="connsiteX23" fmla="*/ 2970882 w 3570493"/>
              <a:gd name="connsiteY23" fmla="*/ 2451768 h 2529944"/>
              <a:gd name="connsiteX24" fmla="*/ 2996469 w 3570493"/>
              <a:gd name="connsiteY24" fmla="*/ 2526659 h 2529944"/>
              <a:gd name="connsiteX25" fmla="*/ 1054191 w 3570493"/>
              <a:gd name="connsiteY25" fmla="*/ 2515969 h 2529944"/>
              <a:gd name="connsiteX26" fmla="*/ 1026776 w 3570493"/>
              <a:gd name="connsiteY26" fmla="*/ 2280999 h 2529944"/>
              <a:gd name="connsiteX27" fmla="*/ 868433 w 3570493"/>
              <a:gd name="connsiteY27" fmla="*/ 2194567 h 2529944"/>
              <a:gd name="connsiteX28" fmla="*/ 797342 w 3570493"/>
              <a:gd name="connsiteY28" fmla="*/ 2514551 h 2529944"/>
              <a:gd name="connsiteX29" fmla="*/ 411652 w 3570493"/>
              <a:gd name="connsiteY29" fmla="*/ 2517067 h 2529944"/>
              <a:gd name="connsiteX30" fmla="*/ 389263 w 3570493"/>
              <a:gd name="connsiteY30" fmla="*/ 2398991 h 2529944"/>
              <a:gd name="connsiteX31" fmla="*/ 527192 w 3570493"/>
              <a:gd name="connsiteY31" fmla="*/ 2188739 h 2529944"/>
              <a:gd name="connsiteX32" fmla="*/ 422160 w 3570493"/>
              <a:gd name="connsiteY32" fmla="*/ 2165703 h 2529944"/>
              <a:gd name="connsiteX33" fmla="*/ 290111 w 3570493"/>
              <a:gd name="connsiteY33" fmla="*/ 2067246 h 2529944"/>
              <a:gd name="connsiteX34" fmla="*/ 292174 w 3570493"/>
              <a:gd name="connsiteY34" fmla="*/ 1777647 h 2529944"/>
              <a:gd name="connsiteX35" fmla="*/ 95479 w 3570493"/>
              <a:gd name="connsiteY35" fmla="*/ 2074785 h 2529944"/>
              <a:gd name="connsiteX36" fmla="*/ 14688 w 3570493"/>
              <a:gd name="connsiteY36" fmla="*/ 2395222 h 2529944"/>
              <a:gd name="connsiteX37" fmla="*/ 0 w 3570493"/>
              <a:gd name="connsiteY37" fmla="*/ 2180342 h 2529944"/>
              <a:gd name="connsiteX38" fmla="*/ 34932 w 3570493"/>
              <a:gd name="connsiteY38" fmla="*/ 1165134 h 2529944"/>
              <a:gd name="connsiteX39" fmla="*/ 28096 w 3570493"/>
              <a:gd name="connsiteY39" fmla="*/ 300122 h 2529944"/>
              <a:gd name="connsiteX40" fmla="*/ 1102186 w 3570493"/>
              <a:gd name="connsiteY40" fmla="*/ 314047 h 2529944"/>
              <a:gd name="connsiteX0" fmla="*/ 1163134 w 3631441"/>
              <a:gd name="connsiteY0" fmla="*/ 314047 h 2529944"/>
              <a:gd name="connsiteX1" fmla="*/ 1158961 w 3631441"/>
              <a:gd name="connsiteY1" fmla="*/ 231339 h 2529944"/>
              <a:gd name="connsiteX2" fmla="*/ 86653 w 3631441"/>
              <a:gd name="connsiteY2" fmla="*/ 216259 h 2529944"/>
              <a:gd name="connsiteX3" fmla="*/ 82981 w 3631441"/>
              <a:gd name="connsiteY3" fmla="*/ 1380 h 2529944"/>
              <a:gd name="connsiteX4" fmla="*/ 1156552 w 3631441"/>
              <a:gd name="connsiteY4" fmla="*/ 0 h 2529944"/>
              <a:gd name="connsiteX5" fmla="*/ 3629349 w 3631441"/>
              <a:gd name="connsiteY5" fmla="*/ 12822 h 2529944"/>
              <a:gd name="connsiteX6" fmla="*/ 3626740 w 3631441"/>
              <a:gd name="connsiteY6" fmla="*/ 220030 h 2529944"/>
              <a:gd name="connsiteX7" fmla="*/ 2682963 w 3631441"/>
              <a:gd name="connsiteY7" fmla="*/ 212491 h 2529944"/>
              <a:gd name="connsiteX8" fmla="*/ 2692152 w 3631441"/>
              <a:gd name="connsiteY8" fmla="*/ 318442 h 2529944"/>
              <a:gd name="connsiteX9" fmla="*/ 3630369 w 3631441"/>
              <a:gd name="connsiteY9" fmla="*/ 306365 h 2529944"/>
              <a:gd name="connsiteX10" fmla="*/ 3623023 w 3631441"/>
              <a:gd name="connsiteY10" fmla="*/ 1925165 h 2529944"/>
              <a:gd name="connsiteX11" fmla="*/ 3483521 w 3631441"/>
              <a:gd name="connsiteY11" fmla="*/ 2248197 h 2529944"/>
              <a:gd name="connsiteX12" fmla="*/ 3531260 w 3631441"/>
              <a:gd name="connsiteY12" fmla="*/ 2474388 h 2529944"/>
              <a:gd name="connsiteX13" fmla="*/ 3483518 w 3631441"/>
              <a:gd name="connsiteY13" fmla="*/ 2519625 h 2529944"/>
              <a:gd name="connsiteX14" fmla="*/ 3292562 w 3631441"/>
              <a:gd name="connsiteY14" fmla="*/ 2451768 h 2529944"/>
              <a:gd name="connsiteX15" fmla="*/ 3391713 w 3631441"/>
              <a:gd name="connsiteY15" fmla="*/ 2233119 h 2529944"/>
              <a:gd name="connsiteX16" fmla="*/ 3343973 w 3631441"/>
              <a:gd name="connsiteY16" fmla="*/ 2010700 h 2529944"/>
              <a:gd name="connsiteX17" fmla="*/ 3203183 w 3631441"/>
              <a:gd name="connsiteY17" fmla="*/ 1692711 h 2529944"/>
              <a:gd name="connsiteX18" fmla="*/ 3025022 w 3631441"/>
              <a:gd name="connsiteY18" fmla="*/ 1805468 h 2529944"/>
              <a:gd name="connsiteX19" fmla="*/ 3061209 w 3631441"/>
              <a:gd name="connsiteY19" fmla="*/ 2082325 h 2529944"/>
              <a:gd name="connsiteX20" fmla="*/ 2996297 w 3631441"/>
              <a:gd name="connsiteY20" fmla="*/ 2197603 h 2529944"/>
              <a:gd name="connsiteX21" fmla="*/ 2870677 w 3631441"/>
              <a:gd name="connsiteY21" fmla="*/ 2236349 h 2529944"/>
              <a:gd name="connsiteX22" fmla="*/ 2910644 w 3631441"/>
              <a:gd name="connsiteY22" fmla="*/ 2346214 h 2529944"/>
              <a:gd name="connsiteX23" fmla="*/ 3031830 w 3631441"/>
              <a:gd name="connsiteY23" fmla="*/ 2451768 h 2529944"/>
              <a:gd name="connsiteX24" fmla="*/ 3057417 w 3631441"/>
              <a:gd name="connsiteY24" fmla="*/ 2526659 h 2529944"/>
              <a:gd name="connsiteX25" fmla="*/ 1115139 w 3631441"/>
              <a:gd name="connsiteY25" fmla="*/ 2515969 h 2529944"/>
              <a:gd name="connsiteX26" fmla="*/ 1087724 w 3631441"/>
              <a:gd name="connsiteY26" fmla="*/ 2280999 h 2529944"/>
              <a:gd name="connsiteX27" fmla="*/ 929381 w 3631441"/>
              <a:gd name="connsiteY27" fmla="*/ 2194567 h 2529944"/>
              <a:gd name="connsiteX28" fmla="*/ 858290 w 3631441"/>
              <a:gd name="connsiteY28" fmla="*/ 2514551 h 2529944"/>
              <a:gd name="connsiteX29" fmla="*/ 472600 w 3631441"/>
              <a:gd name="connsiteY29" fmla="*/ 2517067 h 2529944"/>
              <a:gd name="connsiteX30" fmla="*/ 450211 w 3631441"/>
              <a:gd name="connsiteY30" fmla="*/ 2398991 h 2529944"/>
              <a:gd name="connsiteX31" fmla="*/ 588140 w 3631441"/>
              <a:gd name="connsiteY31" fmla="*/ 2188739 h 2529944"/>
              <a:gd name="connsiteX32" fmla="*/ 483108 w 3631441"/>
              <a:gd name="connsiteY32" fmla="*/ 2165703 h 2529944"/>
              <a:gd name="connsiteX33" fmla="*/ 351059 w 3631441"/>
              <a:gd name="connsiteY33" fmla="*/ 2067246 h 2529944"/>
              <a:gd name="connsiteX34" fmla="*/ 353122 w 3631441"/>
              <a:gd name="connsiteY34" fmla="*/ 1777647 h 2529944"/>
              <a:gd name="connsiteX35" fmla="*/ 156427 w 3631441"/>
              <a:gd name="connsiteY35" fmla="*/ 2074785 h 2529944"/>
              <a:gd name="connsiteX36" fmla="*/ 75636 w 3631441"/>
              <a:gd name="connsiteY36" fmla="*/ 2395222 h 2529944"/>
              <a:gd name="connsiteX37" fmla="*/ 60948 w 3631441"/>
              <a:gd name="connsiteY37" fmla="*/ 2180342 h 2529944"/>
              <a:gd name="connsiteX38" fmla="*/ 89044 w 3631441"/>
              <a:gd name="connsiteY38" fmla="*/ 300122 h 2529944"/>
              <a:gd name="connsiteX39" fmla="*/ 1163134 w 3631441"/>
              <a:gd name="connsiteY39" fmla="*/ 314047 h 2529944"/>
              <a:gd name="connsiteX0" fmla="*/ 1087498 w 3555805"/>
              <a:gd name="connsiteY0" fmla="*/ 314047 h 2529944"/>
              <a:gd name="connsiteX1" fmla="*/ 1083325 w 3555805"/>
              <a:gd name="connsiteY1" fmla="*/ 231339 h 2529944"/>
              <a:gd name="connsiteX2" fmla="*/ 11017 w 3555805"/>
              <a:gd name="connsiteY2" fmla="*/ 216259 h 2529944"/>
              <a:gd name="connsiteX3" fmla="*/ 7345 w 3555805"/>
              <a:gd name="connsiteY3" fmla="*/ 1380 h 2529944"/>
              <a:gd name="connsiteX4" fmla="*/ 1080916 w 3555805"/>
              <a:gd name="connsiteY4" fmla="*/ 0 h 2529944"/>
              <a:gd name="connsiteX5" fmla="*/ 3553713 w 3555805"/>
              <a:gd name="connsiteY5" fmla="*/ 12822 h 2529944"/>
              <a:gd name="connsiteX6" fmla="*/ 3551104 w 3555805"/>
              <a:gd name="connsiteY6" fmla="*/ 220030 h 2529944"/>
              <a:gd name="connsiteX7" fmla="*/ 2607327 w 3555805"/>
              <a:gd name="connsiteY7" fmla="*/ 212491 h 2529944"/>
              <a:gd name="connsiteX8" fmla="*/ 2616516 w 3555805"/>
              <a:gd name="connsiteY8" fmla="*/ 318442 h 2529944"/>
              <a:gd name="connsiteX9" fmla="*/ 3554733 w 3555805"/>
              <a:gd name="connsiteY9" fmla="*/ 306365 h 2529944"/>
              <a:gd name="connsiteX10" fmla="*/ 3547387 w 3555805"/>
              <a:gd name="connsiteY10" fmla="*/ 1925165 h 2529944"/>
              <a:gd name="connsiteX11" fmla="*/ 3407885 w 3555805"/>
              <a:gd name="connsiteY11" fmla="*/ 2248197 h 2529944"/>
              <a:gd name="connsiteX12" fmla="*/ 3455624 w 3555805"/>
              <a:gd name="connsiteY12" fmla="*/ 2474388 h 2529944"/>
              <a:gd name="connsiteX13" fmla="*/ 3407882 w 3555805"/>
              <a:gd name="connsiteY13" fmla="*/ 2519625 h 2529944"/>
              <a:gd name="connsiteX14" fmla="*/ 3216926 w 3555805"/>
              <a:gd name="connsiteY14" fmla="*/ 2451768 h 2529944"/>
              <a:gd name="connsiteX15" fmla="*/ 3316077 w 3555805"/>
              <a:gd name="connsiteY15" fmla="*/ 2233119 h 2529944"/>
              <a:gd name="connsiteX16" fmla="*/ 3268337 w 3555805"/>
              <a:gd name="connsiteY16" fmla="*/ 2010700 h 2529944"/>
              <a:gd name="connsiteX17" fmla="*/ 3127547 w 3555805"/>
              <a:gd name="connsiteY17" fmla="*/ 1692711 h 2529944"/>
              <a:gd name="connsiteX18" fmla="*/ 2949386 w 3555805"/>
              <a:gd name="connsiteY18" fmla="*/ 1805468 h 2529944"/>
              <a:gd name="connsiteX19" fmla="*/ 2985573 w 3555805"/>
              <a:gd name="connsiteY19" fmla="*/ 2082325 h 2529944"/>
              <a:gd name="connsiteX20" fmla="*/ 2920661 w 3555805"/>
              <a:gd name="connsiteY20" fmla="*/ 2197603 h 2529944"/>
              <a:gd name="connsiteX21" fmla="*/ 2795041 w 3555805"/>
              <a:gd name="connsiteY21" fmla="*/ 2236349 h 2529944"/>
              <a:gd name="connsiteX22" fmla="*/ 2835008 w 3555805"/>
              <a:gd name="connsiteY22" fmla="*/ 2346214 h 2529944"/>
              <a:gd name="connsiteX23" fmla="*/ 2956194 w 3555805"/>
              <a:gd name="connsiteY23" fmla="*/ 2451768 h 2529944"/>
              <a:gd name="connsiteX24" fmla="*/ 2981781 w 3555805"/>
              <a:gd name="connsiteY24" fmla="*/ 2526659 h 2529944"/>
              <a:gd name="connsiteX25" fmla="*/ 1039503 w 3555805"/>
              <a:gd name="connsiteY25" fmla="*/ 2515969 h 2529944"/>
              <a:gd name="connsiteX26" fmla="*/ 1012088 w 3555805"/>
              <a:gd name="connsiteY26" fmla="*/ 2280999 h 2529944"/>
              <a:gd name="connsiteX27" fmla="*/ 853745 w 3555805"/>
              <a:gd name="connsiteY27" fmla="*/ 2194567 h 2529944"/>
              <a:gd name="connsiteX28" fmla="*/ 782654 w 3555805"/>
              <a:gd name="connsiteY28" fmla="*/ 2514551 h 2529944"/>
              <a:gd name="connsiteX29" fmla="*/ 396964 w 3555805"/>
              <a:gd name="connsiteY29" fmla="*/ 2517067 h 2529944"/>
              <a:gd name="connsiteX30" fmla="*/ 374575 w 3555805"/>
              <a:gd name="connsiteY30" fmla="*/ 2398991 h 2529944"/>
              <a:gd name="connsiteX31" fmla="*/ 512504 w 3555805"/>
              <a:gd name="connsiteY31" fmla="*/ 2188739 h 2529944"/>
              <a:gd name="connsiteX32" fmla="*/ 407472 w 3555805"/>
              <a:gd name="connsiteY32" fmla="*/ 2165703 h 2529944"/>
              <a:gd name="connsiteX33" fmla="*/ 275423 w 3555805"/>
              <a:gd name="connsiteY33" fmla="*/ 2067246 h 2529944"/>
              <a:gd name="connsiteX34" fmla="*/ 277486 w 3555805"/>
              <a:gd name="connsiteY34" fmla="*/ 1777647 h 2529944"/>
              <a:gd name="connsiteX35" fmla="*/ 80791 w 3555805"/>
              <a:gd name="connsiteY35" fmla="*/ 2074785 h 2529944"/>
              <a:gd name="connsiteX36" fmla="*/ 0 w 3555805"/>
              <a:gd name="connsiteY36" fmla="*/ 2395222 h 2529944"/>
              <a:gd name="connsiteX37" fmla="*/ 13408 w 3555805"/>
              <a:gd name="connsiteY37" fmla="*/ 300122 h 2529944"/>
              <a:gd name="connsiteX38" fmla="*/ 1087498 w 3555805"/>
              <a:gd name="connsiteY38" fmla="*/ 314047 h 2529944"/>
              <a:gd name="connsiteX0" fmla="*/ 1087498 w 3555805"/>
              <a:gd name="connsiteY0" fmla="*/ 314047 h 2529944"/>
              <a:gd name="connsiteX1" fmla="*/ 1083325 w 3555805"/>
              <a:gd name="connsiteY1" fmla="*/ 231339 h 2529944"/>
              <a:gd name="connsiteX2" fmla="*/ 11017 w 3555805"/>
              <a:gd name="connsiteY2" fmla="*/ 216259 h 2529944"/>
              <a:gd name="connsiteX3" fmla="*/ 7345 w 3555805"/>
              <a:gd name="connsiteY3" fmla="*/ 1380 h 2529944"/>
              <a:gd name="connsiteX4" fmla="*/ 1080916 w 3555805"/>
              <a:gd name="connsiteY4" fmla="*/ 0 h 2529944"/>
              <a:gd name="connsiteX5" fmla="*/ 3553713 w 3555805"/>
              <a:gd name="connsiteY5" fmla="*/ 12822 h 2529944"/>
              <a:gd name="connsiteX6" fmla="*/ 3551104 w 3555805"/>
              <a:gd name="connsiteY6" fmla="*/ 220030 h 2529944"/>
              <a:gd name="connsiteX7" fmla="*/ 2607327 w 3555805"/>
              <a:gd name="connsiteY7" fmla="*/ 212491 h 2529944"/>
              <a:gd name="connsiteX8" fmla="*/ 2616516 w 3555805"/>
              <a:gd name="connsiteY8" fmla="*/ 318442 h 2529944"/>
              <a:gd name="connsiteX9" fmla="*/ 3554733 w 3555805"/>
              <a:gd name="connsiteY9" fmla="*/ 306365 h 2529944"/>
              <a:gd name="connsiteX10" fmla="*/ 3547387 w 3555805"/>
              <a:gd name="connsiteY10" fmla="*/ 1925165 h 2529944"/>
              <a:gd name="connsiteX11" fmla="*/ 3407885 w 3555805"/>
              <a:gd name="connsiteY11" fmla="*/ 2248197 h 2529944"/>
              <a:gd name="connsiteX12" fmla="*/ 3455624 w 3555805"/>
              <a:gd name="connsiteY12" fmla="*/ 2474388 h 2529944"/>
              <a:gd name="connsiteX13" fmla="*/ 3407882 w 3555805"/>
              <a:gd name="connsiteY13" fmla="*/ 2519625 h 2529944"/>
              <a:gd name="connsiteX14" fmla="*/ 3216926 w 3555805"/>
              <a:gd name="connsiteY14" fmla="*/ 2451768 h 2529944"/>
              <a:gd name="connsiteX15" fmla="*/ 3316077 w 3555805"/>
              <a:gd name="connsiteY15" fmla="*/ 2233119 h 2529944"/>
              <a:gd name="connsiteX16" fmla="*/ 3268337 w 3555805"/>
              <a:gd name="connsiteY16" fmla="*/ 2010700 h 2529944"/>
              <a:gd name="connsiteX17" fmla="*/ 3127547 w 3555805"/>
              <a:gd name="connsiteY17" fmla="*/ 1692711 h 2529944"/>
              <a:gd name="connsiteX18" fmla="*/ 2949386 w 3555805"/>
              <a:gd name="connsiteY18" fmla="*/ 1805468 h 2529944"/>
              <a:gd name="connsiteX19" fmla="*/ 2985573 w 3555805"/>
              <a:gd name="connsiteY19" fmla="*/ 2082325 h 2529944"/>
              <a:gd name="connsiteX20" fmla="*/ 2920661 w 3555805"/>
              <a:gd name="connsiteY20" fmla="*/ 2197603 h 2529944"/>
              <a:gd name="connsiteX21" fmla="*/ 2795041 w 3555805"/>
              <a:gd name="connsiteY21" fmla="*/ 2236349 h 2529944"/>
              <a:gd name="connsiteX22" fmla="*/ 2835008 w 3555805"/>
              <a:gd name="connsiteY22" fmla="*/ 2346214 h 2529944"/>
              <a:gd name="connsiteX23" fmla="*/ 2956194 w 3555805"/>
              <a:gd name="connsiteY23" fmla="*/ 2451768 h 2529944"/>
              <a:gd name="connsiteX24" fmla="*/ 2981781 w 3555805"/>
              <a:gd name="connsiteY24" fmla="*/ 2526659 h 2529944"/>
              <a:gd name="connsiteX25" fmla="*/ 1039503 w 3555805"/>
              <a:gd name="connsiteY25" fmla="*/ 2515969 h 2529944"/>
              <a:gd name="connsiteX26" fmla="*/ 1012088 w 3555805"/>
              <a:gd name="connsiteY26" fmla="*/ 2280999 h 2529944"/>
              <a:gd name="connsiteX27" fmla="*/ 853745 w 3555805"/>
              <a:gd name="connsiteY27" fmla="*/ 2194567 h 2529944"/>
              <a:gd name="connsiteX28" fmla="*/ 782654 w 3555805"/>
              <a:gd name="connsiteY28" fmla="*/ 2514551 h 2529944"/>
              <a:gd name="connsiteX29" fmla="*/ 396964 w 3555805"/>
              <a:gd name="connsiteY29" fmla="*/ 2517067 h 2529944"/>
              <a:gd name="connsiteX30" fmla="*/ 374575 w 3555805"/>
              <a:gd name="connsiteY30" fmla="*/ 2398991 h 2529944"/>
              <a:gd name="connsiteX31" fmla="*/ 512504 w 3555805"/>
              <a:gd name="connsiteY31" fmla="*/ 2188739 h 2529944"/>
              <a:gd name="connsiteX32" fmla="*/ 407472 w 3555805"/>
              <a:gd name="connsiteY32" fmla="*/ 2165703 h 2529944"/>
              <a:gd name="connsiteX33" fmla="*/ 275423 w 3555805"/>
              <a:gd name="connsiteY33" fmla="*/ 2067246 h 2529944"/>
              <a:gd name="connsiteX34" fmla="*/ 277486 w 3555805"/>
              <a:gd name="connsiteY34" fmla="*/ 1777647 h 2529944"/>
              <a:gd name="connsiteX35" fmla="*/ 80791 w 3555805"/>
              <a:gd name="connsiteY35" fmla="*/ 2074785 h 2529944"/>
              <a:gd name="connsiteX36" fmla="*/ 0 w 3555805"/>
              <a:gd name="connsiteY36" fmla="*/ 2346214 h 2529944"/>
              <a:gd name="connsiteX37" fmla="*/ 13408 w 3555805"/>
              <a:gd name="connsiteY37" fmla="*/ 300122 h 2529944"/>
              <a:gd name="connsiteX38" fmla="*/ 1087498 w 3555805"/>
              <a:gd name="connsiteY38" fmla="*/ 314047 h 2529944"/>
              <a:gd name="connsiteX0" fmla="*/ 1080153 w 3548460"/>
              <a:gd name="connsiteY0" fmla="*/ 314047 h 2529944"/>
              <a:gd name="connsiteX1" fmla="*/ 1075980 w 3548460"/>
              <a:gd name="connsiteY1" fmla="*/ 231339 h 2529944"/>
              <a:gd name="connsiteX2" fmla="*/ 3672 w 3548460"/>
              <a:gd name="connsiteY2" fmla="*/ 216259 h 2529944"/>
              <a:gd name="connsiteX3" fmla="*/ 0 w 3548460"/>
              <a:gd name="connsiteY3" fmla="*/ 1380 h 2529944"/>
              <a:gd name="connsiteX4" fmla="*/ 1073571 w 3548460"/>
              <a:gd name="connsiteY4" fmla="*/ 0 h 2529944"/>
              <a:gd name="connsiteX5" fmla="*/ 3546368 w 3548460"/>
              <a:gd name="connsiteY5" fmla="*/ 12822 h 2529944"/>
              <a:gd name="connsiteX6" fmla="*/ 3543759 w 3548460"/>
              <a:gd name="connsiteY6" fmla="*/ 220030 h 2529944"/>
              <a:gd name="connsiteX7" fmla="*/ 2599982 w 3548460"/>
              <a:gd name="connsiteY7" fmla="*/ 212491 h 2529944"/>
              <a:gd name="connsiteX8" fmla="*/ 2609171 w 3548460"/>
              <a:gd name="connsiteY8" fmla="*/ 318442 h 2529944"/>
              <a:gd name="connsiteX9" fmla="*/ 3547388 w 3548460"/>
              <a:gd name="connsiteY9" fmla="*/ 306365 h 2529944"/>
              <a:gd name="connsiteX10" fmla="*/ 3540042 w 3548460"/>
              <a:gd name="connsiteY10" fmla="*/ 1925165 h 2529944"/>
              <a:gd name="connsiteX11" fmla="*/ 3400540 w 3548460"/>
              <a:gd name="connsiteY11" fmla="*/ 2248197 h 2529944"/>
              <a:gd name="connsiteX12" fmla="*/ 3448279 w 3548460"/>
              <a:gd name="connsiteY12" fmla="*/ 2474388 h 2529944"/>
              <a:gd name="connsiteX13" fmla="*/ 3400537 w 3548460"/>
              <a:gd name="connsiteY13" fmla="*/ 2519625 h 2529944"/>
              <a:gd name="connsiteX14" fmla="*/ 3209581 w 3548460"/>
              <a:gd name="connsiteY14" fmla="*/ 2451768 h 2529944"/>
              <a:gd name="connsiteX15" fmla="*/ 3308732 w 3548460"/>
              <a:gd name="connsiteY15" fmla="*/ 2233119 h 2529944"/>
              <a:gd name="connsiteX16" fmla="*/ 3260992 w 3548460"/>
              <a:gd name="connsiteY16" fmla="*/ 2010700 h 2529944"/>
              <a:gd name="connsiteX17" fmla="*/ 3120202 w 3548460"/>
              <a:gd name="connsiteY17" fmla="*/ 1692711 h 2529944"/>
              <a:gd name="connsiteX18" fmla="*/ 2942041 w 3548460"/>
              <a:gd name="connsiteY18" fmla="*/ 1805468 h 2529944"/>
              <a:gd name="connsiteX19" fmla="*/ 2978228 w 3548460"/>
              <a:gd name="connsiteY19" fmla="*/ 2082325 h 2529944"/>
              <a:gd name="connsiteX20" fmla="*/ 2913316 w 3548460"/>
              <a:gd name="connsiteY20" fmla="*/ 2197603 h 2529944"/>
              <a:gd name="connsiteX21" fmla="*/ 2787696 w 3548460"/>
              <a:gd name="connsiteY21" fmla="*/ 2236349 h 2529944"/>
              <a:gd name="connsiteX22" fmla="*/ 2827663 w 3548460"/>
              <a:gd name="connsiteY22" fmla="*/ 2346214 h 2529944"/>
              <a:gd name="connsiteX23" fmla="*/ 2948849 w 3548460"/>
              <a:gd name="connsiteY23" fmla="*/ 2451768 h 2529944"/>
              <a:gd name="connsiteX24" fmla="*/ 2974436 w 3548460"/>
              <a:gd name="connsiteY24" fmla="*/ 2526659 h 2529944"/>
              <a:gd name="connsiteX25" fmla="*/ 1032158 w 3548460"/>
              <a:gd name="connsiteY25" fmla="*/ 2515969 h 2529944"/>
              <a:gd name="connsiteX26" fmla="*/ 1004743 w 3548460"/>
              <a:gd name="connsiteY26" fmla="*/ 2280999 h 2529944"/>
              <a:gd name="connsiteX27" fmla="*/ 846400 w 3548460"/>
              <a:gd name="connsiteY27" fmla="*/ 2194567 h 2529944"/>
              <a:gd name="connsiteX28" fmla="*/ 775309 w 3548460"/>
              <a:gd name="connsiteY28" fmla="*/ 2514551 h 2529944"/>
              <a:gd name="connsiteX29" fmla="*/ 389619 w 3548460"/>
              <a:gd name="connsiteY29" fmla="*/ 2517067 h 2529944"/>
              <a:gd name="connsiteX30" fmla="*/ 367230 w 3548460"/>
              <a:gd name="connsiteY30" fmla="*/ 2398991 h 2529944"/>
              <a:gd name="connsiteX31" fmla="*/ 505159 w 3548460"/>
              <a:gd name="connsiteY31" fmla="*/ 2188739 h 2529944"/>
              <a:gd name="connsiteX32" fmla="*/ 400127 w 3548460"/>
              <a:gd name="connsiteY32" fmla="*/ 2165703 h 2529944"/>
              <a:gd name="connsiteX33" fmla="*/ 268078 w 3548460"/>
              <a:gd name="connsiteY33" fmla="*/ 2067246 h 2529944"/>
              <a:gd name="connsiteX34" fmla="*/ 270141 w 3548460"/>
              <a:gd name="connsiteY34" fmla="*/ 1777647 h 2529944"/>
              <a:gd name="connsiteX35" fmla="*/ 73446 w 3548460"/>
              <a:gd name="connsiteY35" fmla="*/ 2074785 h 2529944"/>
              <a:gd name="connsiteX36" fmla="*/ 25706 w 3548460"/>
              <a:gd name="connsiteY36" fmla="*/ 2346214 h 2529944"/>
              <a:gd name="connsiteX37" fmla="*/ 6063 w 3548460"/>
              <a:gd name="connsiteY37" fmla="*/ 300122 h 2529944"/>
              <a:gd name="connsiteX38" fmla="*/ 1080153 w 3548460"/>
              <a:gd name="connsiteY38" fmla="*/ 314047 h 2529944"/>
              <a:gd name="connsiteX0" fmla="*/ 1080153 w 3548460"/>
              <a:gd name="connsiteY0" fmla="*/ 314047 h 2529944"/>
              <a:gd name="connsiteX1" fmla="*/ 1075980 w 3548460"/>
              <a:gd name="connsiteY1" fmla="*/ 231339 h 2529944"/>
              <a:gd name="connsiteX2" fmla="*/ 3672 w 3548460"/>
              <a:gd name="connsiteY2" fmla="*/ 216259 h 2529944"/>
              <a:gd name="connsiteX3" fmla="*/ 0 w 3548460"/>
              <a:gd name="connsiteY3" fmla="*/ 1380 h 2529944"/>
              <a:gd name="connsiteX4" fmla="*/ 1073571 w 3548460"/>
              <a:gd name="connsiteY4" fmla="*/ 0 h 2529944"/>
              <a:gd name="connsiteX5" fmla="*/ 3546368 w 3548460"/>
              <a:gd name="connsiteY5" fmla="*/ 12822 h 2529944"/>
              <a:gd name="connsiteX6" fmla="*/ 3543759 w 3548460"/>
              <a:gd name="connsiteY6" fmla="*/ 220030 h 2529944"/>
              <a:gd name="connsiteX7" fmla="*/ 2599982 w 3548460"/>
              <a:gd name="connsiteY7" fmla="*/ 212491 h 2529944"/>
              <a:gd name="connsiteX8" fmla="*/ 2609171 w 3548460"/>
              <a:gd name="connsiteY8" fmla="*/ 318442 h 2529944"/>
              <a:gd name="connsiteX9" fmla="*/ 3547388 w 3548460"/>
              <a:gd name="connsiteY9" fmla="*/ 306365 h 2529944"/>
              <a:gd name="connsiteX10" fmla="*/ 3540042 w 3548460"/>
              <a:gd name="connsiteY10" fmla="*/ 1925165 h 2529944"/>
              <a:gd name="connsiteX11" fmla="*/ 3400540 w 3548460"/>
              <a:gd name="connsiteY11" fmla="*/ 2248197 h 2529944"/>
              <a:gd name="connsiteX12" fmla="*/ 3448279 w 3548460"/>
              <a:gd name="connsiteY12" fmla="*/ 2474388 h 2529944"/>
              <a:gd name="connsiteX13" fmla="*/ 3400537 w 3548460"/>
              <a:gd name="connsiteY13" fmla="*/ 2519625 h 2529944"/>
              <a:gd name="connsiteX14" fmla="*/ 3209581 w 3548460"/>
              <a:gd name="connsiteY14" fmla="*/ 2451768 h 2529944"/>
              <a:gd name="connsiteX15" fmla="*/ 3308732 w 3548460"/>
              <a:gd name="connsiteY15" fmla="*/ 2233119 h 2529944"/>
              <a:gd name="connsiteX16" fmla="*/ 3260992 w 3548460"/>
              <a:gd name="connsiteY16" fmla="*/ 2010700 h 2529944"/>
              <a:gd name="connsiteX17" fmla="*/ 3120202 w 3548460"/>
              <a:gd name="connsiteY17" fmla="*/ 1692711 h 2529944"/>
              <a:gd name="connsiteX18" fmla="*/ 2942041 w 3548460"/>
              <a:gd name="connsiteY18" fmla="*/ 1805468 h 2529944"/>
              <a:gd name="connsiteX19" fmla="*/ 2978228 w 3548460"/>
              <a:gd name="connsiteY19" fmla="*/ 2082325 h 2529944"/>
              <a:gd name="connsiteX20" fmla="*/ 2913316 w 3548460"/>
              <a:gd name="connsiteY20" fmla="*/ 2197603 h 2529944"/>
              <a:gd name="connsiteX21" fmla="*/ 2787696 w 3548460"/>
              <a:gd name="connsiteY21" fmla="*/ 2236349 h 2529944"/>
              <a:gd name="connsiteX22" fmla="*/ 2827663 w 3548460"/>
              <a:gd name="connsiteY22" fmla="*/ 2346214 h 2529944"/>
              <a:gd name="connsiteX23" fmla="*/ 2948849 w 3548460"/>
              <a:gd name="connsiteY23" fmla="*/ 2451768 h 2529944"/>
              <a:gd name="connsiteX24" fmla="*/ 2974436 w 3548460"/>
              <a:gd name="connsiteY24" fmla="*/ 2526659 h 2529944"/>
              <a:gd name="connsiteX25" fmla="*/ 1032158 w 3548460"/>
              <a:gd name="connsiteY25" fmla="*/ 2515969 h 2529944"/>
              <a:gd name="connsiteX26" fmla="*/ 1004743 w 3548460"/>
              <a:gd name="connsiteY26" fmla="*/ 2280999 h 2529944"/>
              <a:gd name="connsiteX27" fmla="*/ 846400 w 3548460"/>
              <a:gd name="connsiteY27" fmla="*/ 2194567 h 2529944"/>
              <a:gd name="connsiteX28" fmla="*/ 775309 w 3548460"/>
              <a:gd name="connsiteY28" fmla="*/ 2514551 h 2529944"/>
              <a:gd name="connsiteX29" fmla="*/ 389619 w 3548460"/>
              <a:gd name="connsiteY29" fmla="*/ 2517067 h 2529944"/>
              <a:gd name="connsiteX30" fmla="*/ 367230 w 3548460"/>
              <a:gd name="connsiteY30" fmla="*/ 2398991 h 2529944"/>
              <a:gd name="connsiteX31" fmla="*/ 505159 w 3548460"/>
              <a:gd name="connsiteY31" fmla="*/ 2188739 h 2529944"/>
              <a:gd name="connsiteX32" fmla="*/ 400127 w 3548460"/>
              <a:gd name="connsiteY32" fmla="*/ 2165703 h 2529944"/>
              <a:gd name="connsiteX33" fmla="*/ 268078 w 3548460"/>
              <a:gd name="connsiteY33" fmla="*/ 2067246 h 2529944"/>
              <a:gd name="connsiteX34" fmla="*/ 270141 w 3548460"/>
              <a:gd name="connsiteY34" fmla="*/ 1777647 h 2529944"/>
              <a:gd name="connsiteX35" fmla="*/ 73446 w 3548460"/>
              <a:gd name="connsiteY35" fmla="*/ 2074785 h 2529944"/>
              <a:gd name="connsiteX36" fmla="*/ 25706 w 3548460"/>
              <a:gd name="connsiteY36" fmla="*/ 2346214 h 2529944"/>
              <a:gd name="connsiteX37" fmla="*/ 6063 w 3548460"/>
              <a:gd name="connsiteY37" fmla="*/ 300122 h 2529944"/>
              <a:gd name="connsiteX38" fmla="*/ 1080153 w 3548460"/>
              <a:gd name="connsiteY38" fmla="*/ 314047 h 2529944"/>
              <a:gd name="connsiteX0" fmla="*/ 1080153 w 3581429"/>
              <a:gd name="connsiteY0" fmla="*/ 314047 h 2529944"/>
              <a:gd name="connsiteX1" fmla="*/ 1075980 w 3581429"/>
              <a:gd name="connsiteY1" fmla="*/ 231339 h 2529944"/>
              <a:gd name="connsiteX2" fmla="*/ 3672 w 3581429"/>
              <a:gd name="connsiteY2" fmla="*/ 216259 h 2529944"/>
              <a:gd name="connsiteX3" fmla="*/ 0 w 3581429"/>
              <a:gd name="connsiteY3" fmla="*/ 1380 h 2529944"/>
              <a:gd name="connsiteX4" fmla="*/ 1073571 w 3581429"/>
              <a:gd name="connsiteY4" fmla="*/ 0 h 2529944"/>
              <a:gd name="connsiteX5" fmla="*/ 3546368 w 3581429"/>
              <a:gd name="connsiteY5" fmla="*/ 12822 h 2529944"/>
              <a:gd name="connsiteX6" fmla="*/ 3543759 w 3581429"/>
              <a:gd name="connsiteY6" fmla="*/ 220030 h 2529944"/>
              <a:gd name="connsiteX7" fmla="*/ 2599982 w 3581429"/>
              <a:gd name="connsiteY7" fmla="*/ 212491 h 2529944"/>
              <a:gd name="connsiteX8" fmla="*/ 2609171 w 3581429"/>
              <a:gd name="connsiteY8" fmla="*/ 318442 h 2529944"/>
              <a:gd name="connsiteX9" fmla="*/ 3547388 w 3581429"/>
              <a:gd name="connsiteY9" fmla="*/ 306365 h 2529944"/>
              <a:gd name="connsiteX10" fmla="*/ 3580437 w 3581429"/>
              <a:gd name="connsiteY10" fmla="*/ 1917626 h 2529944"/>
              <a:gd name="connsiteX11" fmla="*/ 3400540 w 3581429"/>
              <a:gd name="connsiteY11" fmla="*/ 2248197 h 2529944"/>
              <a:gd name="connsiteX12" fmla="*/ 3448279 w 3581429"/>
              <a:gd name="connsiteY12" fmla="*/ 2474388 h 2529944"/>
              <a:gd name="connsiteX13" fmla="*/ 3400537 w 3581429"/>
              <a:gd name="connsiteY13" fmla="*/ 2519625 h 2529944"/>
              <a:gd name="connsiteX14" fmla="*/ 3209581 w 3581429"/>
              <a:gd name="connsiteY14" fmla="*/ 2451768 h 2529944"/>
              <a:gd name="connsiteX15" fmla="*/ 3308732 w 3581429"/>
              <a:gd name="connsiteY15" fmla="*/ 2233119 h 2529944"/>
              <a:gd name="connsiteX16" fmla="*/ 3260992 w 3581429"/>
              <a:gd name="connsiteY16" fmla="*/ 2010700 h 2529944"/>
              <a:gd name="connsiteX17" fmla="*/ 3120202 w 3581429"/>
              <a:gd name="connsiteY17" fmla="*/ 1692711 h 2529944"/>
              <a:gd name="connsiteX18" fmla="*/ 2942041 w 3581429"/>
              <a:gd name="connsiteY18" fmla="*/ 1805468 h 2529944"/>
              <a:gd name="connsiteX19" fmla="*/ 2978228 w 3581429"/>
              <a:gd name="connsiteY19" fmla="*/ 2082325 h 2529944"/>
              <a:gd name="connsiteX20" fmla="*/ 2913316 w 3581429"/>
              <a:gd name="connsiteY20" fmla="*/ 2197603 h 2529944"/>
              <a:gd name="connsiteX21" fmla="*/ 2787696 w 3581429"/>
              <a:gd name="connsiteY21" fmla="*/ 2236349 h 2529944"/>
              <a:gd name="connsiteX22" fmla="*/ 2827663 w 3581429"/>
              <a:gd name="connsiteY22" fmla="*/ 2346214 h 2529944"/>
              <a:gd name="connsiteX23" fmla="*/ 2948849 w 3581429"/>
              <a:gd name="connsiteY23" fmla="*/ 2451768 h 2529944"/>
              <a:gd name="connsiteX24" fmla="*/ 2974436 w 3581429"/>
              <a:gd name="connsiteY24" fmla="*/ 2526659 h 2529944"/>
              <a:gd name="connsiteX25" fmla="*/ 1032158 w 3581429"/>
              <a:gd name="connsiteY25" fmla="*/ 2515969 h 2529944"/>
              <a:gd name="connsiteX26" fmla="*/ 1004743 w 3581429"/>
              <a:gd name="connsiteY26" fmla="*/ 2280999 h 2529944"/>
              <a:gd name="connsiteX27" fmla="*/ 846400 w 3581429"/>
              <a:gd name="connsiteY27" fmla="*/ 2194567 h 2529944"/>
              <a:gd name="connsiteX28" fmla="*/ 775309 w 3581429"/>
              <a:gd name="connsiteY28" fmla="*/ 2514551 h 2529944"/>
              <a:gd name="connsiteX29" fmla="*/ 389619 w 3581429"/>
              <a:gd name="connsiteY29" fmla="*/ 2517067 h 2529944"/>
              <a:gd name="connsiteX30" fmla="*/ 367230 w 3581429"/>
              <a:gd name="connsiteY30" fmla="*/ 2398991 h 2529944"/>
              <a:gd name="connsiteX31" fmla="*/ 505159 w 3581429"/>
              <a:gd name="connsiteY31" fmla="*/ 2188739 h 2529944"/>
              <a:gd name="connsiteX32" fmla="*/ 400127 w 3581429"/>
              <a:gd name="connsiteY32" fmla="*/ 2165703 h 2529944"/>
              <a:gd name="connsiteX33" fmla="*/ 268078 w 3581429"/>
              <a:gd name="connsiteY33" fmla="*/ 2067246 h 2529944"/>
              <a:gd name="connsiteX34" fmla="*/ 270141 w 3581429"/>
              <a:gd name="connsiteY34" fmla="*/ 1777647 h 2529944"/>
              <a:gd name="connsiteX35" fmla="*/ 73446 w 3581429"/>
              <a:gd name="connsiteY35" fmla="*/ 2074785 h 2529944"/>
              <a:gd name="connsiteX36" fmla="*/ 25706 w 3581429"/>
              <a:gd name="connsiteY36" fmla="*/ 2346214 h 2529944"/>
              <a:gd name="connsiteX37" fmla="*/ 6063 w 3581429"/>
              <a:gd name="connsiteY37" fmla="*/ 300122 h 2529944"/>
              <a:gd name="connsiteX38" fmla="*/ 1080153 w 3581429"/>
              <a:gd name="connsiteY38" fmla="*/ 314047 h 2529944"/>
              <a:gd name="connsiteX0" fmla="*/ 1080153 w 3580574"/>
              <a:gd name="connsiteY0" fmla="*/ 314047 h 2529944"/>
              <a:gd name="connsiteX1" fmla="*/ 1075980 w 3580574"/>
              <a:gd name="connsiteY1" fmla="*/ 231339 h 2529944"/>
              <a:gd name="connsiteX2" fmla="*/ 3672 w 3580574"/>
              <a:gd name="connsiteY2" fmla="*/ 216259 h 2529944"/>
              <a:gd name="connsiteX3" fmla="*/ 0 w 3580574"/>
              <a:gd name="connsiteY3" fmla="*/ 1380 h 2529944"/>
              <a:gd name="connsiteX4" fmla="*/ 1073571 w 3580574"/>
              <a:gd name="connsiteY4" fmla="*/ 0 h 2529944"/>
              <a:gd name="connsiteX5" fmla="*/ 3546368 w 3580574"/>
              <a:gd name="connsiteY5" fmla="*/ 12822 h 2529944"/>
              <a:gd name="connsiteX6" fmla="*/ 3543759 w 3580574"/>
              <a:gd name="connsiteY6" fmla="*/ 220030 h 2529944"/>
              <a:gd name="connsiteX7" fmla="*/ 2599982 w 3580574"/>
              <a:gd name="connsiteY7" fmla="*/ 212491 h 2529944"/>
              <a:gd name="connsiteX8" fmla="*/ 2609171 w 3580574"/>
              <a:gd name="connsiteY8" fmla="*/ 318442 h 2529944"/>
              <a:gd name="connsiteX9" fmla="*/ 3279311 w 3580574"/>
              <a:gd name="connsiteY9" fmla="*/ 325215 h 2529944"/>
              <a:gd name="connsiteX10" fmla="*/ 3580437 w 3580574"/>
              <a:gd name="connsiteY10" fmla="*/ 1917626 h 2529944"/>
              <a:gd name="connsiteX11" fmla="*/ 3400540 w 3580574"/>
              <a:gd name="connsiteY11" fmla="*/ 2248197 h 2529944"/>
              <a:gd name="connsiteX12" fmla="*/ 3448279 w 3580574"/>
              <a:gd name="connsiteY12" fmla="*/ 2474388 h 2529944"/>
              <a:gd name="connsiteX13" fmla="*/ 3400537 w 3580574"/>
              <a:gd name="connsiteY13" fmla="*/ 2519625 h 2529944"/>
              <a:gd name="connsiteX14" fmla="*/ 3209581 w 3580574"/>
              <a:gd name="connsiteY14" fmla="*/ 2451768 h 2529944"/>
              <a:gd name="connsiteX15" fmla="*/ 3308732 w 3580574"/>
              <a:gd name="connsiteY15" fmla="*/ 2233119 h 2529944"/>
              <a:gd name="connsiteX16" fmla="*/ 3260992 w 3580574"/>
              <a:gd name="connsiteY16" fmla="*/ 2010700 h 2529944"/>
              <a:gd name="connsiteX17" fmla="*/ 3120202 w 3580574"/>
              <a:gd name="connsiteY17" fmla="*/ 1692711 h 2529944"/>
              <a:gd name="connsiteX18" fmla="*/ 2942041 w 3580574"/>
              <a:gd name="connsiteY18" fmla="*/ 1805468 h 2529944"/>
              <a:gd name="connsiteX19" fmla="*/ 2978228 w 3580574"/>
              <a:gd name="connsiteY19" fmla="*/ 2082325 h 2529944"/>
              <a:gd name="connsiteX20" fmla="*/ 2913316 w 3580574"/>
              <a:gd name="connsiteY20" fmla="*/ 2197603 h 2529944"/>
              <a:gd name="connsiteX21" fmla="*/ 2787696 w 3580574"/>
              <a:gd name="connsiteY21" fmla="*/ 2236349 h 2529944"/>
              <a:gd name="connsiteX22" fmla="*/ 2827663 w 3580574"/>
              <a:gd name="connsiteY22" fmla="*/ 2346214 h 2529944"/>
              <a:gd name="connsiteX23" fmla="*/ 2948849 w 3580574"/>
              <a:gd name="connsiteY23" fmla="*/ 2451768 h 2529944"/>
              <a:gd name="connsiteX24" fmla="*/ 2974436 w 3580574"/>
              <a:gd name="connsiteY24" fmla="*/ 2526659 h 2529944"/>
              <a:gd name="connsiteX25" fmla="*/ 1032158 w 3580574"/>
              <a:gd name="connsiteY25" fmla="*/ 2515969 h 2529944"/>
              <a:gd name="connsiteX26" fmla="*/ 1004743 w 3580574"/>
              <a:gd name="connsiteY26" fmla="*/ 2280999 h 2529944"/>
              <a:gd name="connsiteX27" fmla="*/ 846400 w 3580574"/>
              <a:gd name="connsiteY27" fmla="*/ 2194567 h 2529944"/>
              <a:gd name="connsiteX28" fmla="*/ 775309 w 3580574"/>
              <a:gd name="connsiteY28" fmla="*/ 2514551 h 2529944"/>
              <a:gd name="connsiteX29" fmla="*/ 389619 w 3580574"/>
              <a:gd name="connsiteY29" fmla="*/ 2517067 h 2529944"/>
              <a:gd name="connsiteX30" fmla="*/ 367230 w 3580574"/>
              <a:gd name="connsiteY30" fmla="*/ 2398991 h 2529944"/>
              <a:gd name="connsiteX31" fmla="*/ 505159 w 3580574"/>
              <a:gd name="connsiteY31" fmla="*/ 2188739 h 2529944"/>
              <a:gd name="connsiteX32" fmla="*/ 400127 w 3580574"/>
              <a:gd name="connsiteY32" fmla="*/ 2165703 h 2529944"/>
              <a:gd name="connsiteX33" fmla="*/ 268078 w 3580574"/>
              <a:gd name="connsiteY33" fmla="*/ 2067246 h 2529944"/>
              <a:gd name="connsiteX34" fmla="*/ 270141 w 3580574"/>
              <a:gd name="connsiteY34" fmla="*/ 1777647 h 2529944"/>
              <a:gd name="connsiteX35" fmla="*/ 73446 w 3580574"/>
              <a:gd name="connsiteY35" fmla="*/ 2074785 h 2529944"/>
              <a:gd name="connsiteX36" fmla="*/ 25706 w 3580574"/>
              <a:gd name="connsiteY36" fmla="*/ 2346214 h 2529944"/>
              <a:gd name="connsiteX37" fmla="*/ 6063 w 3580574"/>
              <a:gd name="connsiteY37" fmla="*/ 300122 h 2529944"/>
              <a:gd name="connsiteX38" fmla="*/ 1080153 w 3580574"/>
              <a:gd name="connsiteY38" fmla="*/ 314047 h 2529944"/>
              <a:gd name="connsiteX0" fmla="*/ 1080153 w 3546368"/>
              <a:gd name="connsiteY0" fmla="*/ 314047 h 2529944"/>
              <a:gd name="connsiteX1" fmla="*/ 1075980 w 3546368"/>
              <a:gd name="connsiteY1" fmla="*/ 231339 h 2529944"/>
              <a:gd name="connsiteX2" fmla="*/ 3672 w 3546368"/>
              <a:gd name="connsiteY2" fmla="*/ 216259 h 2529944"/>
              <a:gd name="connsiteX3" fmla="*/ 0 w 3546368"/>
              <a:gd name="connsiteY3" fmla="*/ 1380 h 2529944"/>
              <a:gd name="connsiteX4" fmla="*/ 1073571 w 3546368"/>
              <a:gd name="connsiteY4" fmla="*/ 0 h 2529944"/>
              <a:gd name="connsiteX5" fmla="*/ 3546368 w 3546368"/>
              <a:gd name="connsiteY5" fmla="*/ 12822 h 2529944"/>
              <a:gd name="connsiteX6" fmla="*/ 3543759 w 3546368"/>
              <a:gd name="connsiteY6" fmla="*/ 220030 h 2529944"/>
              <a:gd name="connsiteX7" fmla="*/ 2599982 w 3546368"/>
              <a:gd name="connsiteY7" fmla="*/ 212491 h 2529944"/>
              <a:gd name="connsiteX8" fmla="*/ 2609171 w 3546368"/>
              <a:gd name="connsiteY8" fmla="*/ 318442 h 2529944"/>
              <a:gd name="connsiteX9" fmla="*/ 3279311 w 3546368"/>
              <a:gd name="connsiteY9" fmla="*/ 325215 h 2529944"/>
              <a:gd name="connsiteX10" fmla="*/ 3404168 w 3546368"/>
              <a:gd name="connsiteY10" fmla="*/ 1913856 h 2529944"/>
              <a:gd name="connsiteX11" fmla="*/ 3400540 w 3546368"/>
              <a:gd name="connsiteY11" fmla="*/ 2248197 h 2529944"/>
              <a:gd name="connsiteX12" fmla="*/ 3448279 w 3546368"/>
              <a:gd name="connsiteY12" fmla="*/ 2474388 h 2529944"/>
              <a:gd name="connsiteX13" fmla="*/ 3400537 w 3546368"/>
              <a:gd name="connsiteY13" fmla="*/ 2519625 h 2529944"/>
              <a:gd name="connsiteX14" fmla="*/ 3209581 w 3546368"/>
              <a:gd name="connsiteY14" fmla="*/ 2451768 h 2529944"/>
              <a:gd name="connsiteX15" fmla="*/ 3308732 w 3546368"/>
              <a:gd name="connsiteY15" fmla="*/ 2233119 h 2529944"/>
              <a:gd name="connsiteX16" fmla="*/ 3260992 w 3546368"/>
              <a:gd name="connsiteY16" fmla="*/ 2010700 h 2529944"/>
              <a:gd name="connsiteX17" fmla="*/ 3120202 w 3546368"/>
              <a:gd name="connsiteY17" fmla="*/ 1692711 h 2529944"/>
              <a:gd name="connsiteX18" fmla="*/ 2942041 w 3546368"/>
              <a:gd name="connsiteY18" fmla="*/ 1805468 h 2529944"/>
              <a:gd name="connsiteX19" fmla="*/ 2978228 w 3546368"/>
              <a:gd name="connsiteY19" fmla="*/ 2082325 h 2529944"/>
              <a:gd name="connsiteX20" fmla="*/ 2913316 w 3546368"/>
              <a:gd name="connsiteY20" fmla="*/ 2197603 h 2529944"/>
              <a:gd name="connsiteX21" fmla="*/ 2787696 w 3546368"/>
              <a:gd name="connsiteY21" fmla="*/ 2236349 h 2529944"/>
              <a:gd name="connsiteX22" fmla="*/ 2827663 w 3546368"/>
              <a:gd name="connsiteY22" fmla="*/ 2346214 h 2529944"/>
              <a:gd name="connsiteX23" fmla="*/ 2948849 w 3546368"/>
              <a:gd name="connsiteY23" fmla="*/ 2451768 h 2529944"/>
              <a:gd name="connsiteX24" fmla="*/ 2974436 w 3546368"/>
              <a:gd name="connsiteY24" fmla="*/ 2526659 h 2529944"/>
              <a:gd name="connsiteX25" fmla="*/ 1032158 w 3546368"/>
              <a:gd name="connsiteY25" fmla="*/ 2515969 h 2529944"/>
              <a:gd name="connsiteX26" fmla="*/ 1004743 w 3546368"/>
              <a:gd name="connsiteY26" fmla="*/ 2280999 h 2529944"/>
              <a:gd name="connsiteX27" fmla="*/ 846400 w 3546368"/>
              <a:gd name="connsiteY27" fmla="*/ 2194567 h 2529944"/>
              <a:gd name="connsiteX28" fmla="*/ 775309 w 3546368"/>
              <a:gd name="connsiteY28" fmla="*/ 2514551 h 2529944"/>
              <a:gd name="connsiteX29" fmla="*/ 389619 w 3546368"/>
              <a:gd name="connsiteY29" fmla="*/ 2517067 h 2529944"/>
              <a:gd name="connsiteX30" fmla="*/ 367230 w 3546368"/>
              <a:gd name="connsiteY30" fmla="*/ 2398991 h 2529944"/>
              <a:gd name="connsiteX31" fmla="*/ 505159 w 3546368"/>
              <a:gd name="connsiteY31" fmla="*/ 2188739 h 2529944"/>
              <a:gd name="connsiteX32" fmla="*/ 400127 w 3546368"/>
              <a:gd name="connsiteY32" fmla="*/ 2165703 h 2529944"/>
              <a:gd name="connsiteX33" fmla="*/ 268078 w 3546368"/>
              <a:gd name="connsiteY33" fmla="*/ 2067246 h 2529944"/>
              <a:gd name="connsiteX34" fmla="*/ 270141 w 3546368"/>
              <a:gd name="connsiteY34" fmla="*/ 1777647 h 2529944"/>
              <a:gd name="connsiteX35" fmla="*/ 73446 w 3546368"/>
              <a:gd name="connsiteY35" fmla="*/ 2074785 h 2529944"/>
              <a:gd name="connsiteX36" fmla="*/ 25706 w 3546368"/>
              <a:gd name="connsiteY36" fmla="*/ 2346214 h 2529944"/>
              <a:gd name="connsiteX37" fmla="*/ 6063 w 3546368"/>
              <a:gd name="connsiteY37" fmla="*/ 300122 h 2529944"/>
              <a:gd name="connsiteX38" fmla="*/ 1080153 w 3546368"/>
              <a:gd name="connsiteY38" fmla="*/ 314047 h 2529944"/>
              <a:gd name="connsiteX0" fmla="*/ 1080153 w 3546368"/>
              <a:gd name="connsiteY0" fmla="*/ 314047 h 2529944"/>
              <a:gd name="connsiteX1" fmla="*/ 1075980 w 3546368"/>
              <a:gd name="connsiteY1" fmla="*/ 231339 h 2529944"/>
              <a:gd name="connsiteX2" fmla="*/ 3672 w 3546368"/>
              <a:gd name="connsiteY2" fmla="*/ 216259 h 2529944"/>
              <a:gd name="connsiteX3" fmla="*/ 0 w 3546368"/>
              <a:gd name="connsiteY3" fmla="*/ 1380 h 2529944"/>
              <a:gd name="connsiteX4" fmla="*/ 1073571 w 3546368"/>
              <a:gd name="connsiteY4" fmla="*/ 0 h 2529944"/>
              <a:gd name="connsiteX5" fmla="*/ 3546368 w 3546368"/>
              <a:gd name="connsiteY5" fmla="*/ 12822 h 2529944"/>
              <a:gd name="connsiteX6" fmla="*/ 3543759 w 3546368"/>
              <a:gd name="connsiteY6" fmla="*/ 220030 h 2529944"/>
              <a:gd name="connsiteX7" fmla="*/ 2599982 w 3546368"/>
              <a:gd name="connsiteY7" fmla="*/ 212491 h 2529944"/>
              <a:gd name="connsiteX8" fmla="*/ 2609171 w 3546368"/>
              <a:gd name="connsiteY8" fmla="*/ 318442 h 2529944"/>
              <a:gd name="connsiteX9" fmla="*/ 3279311 w 3546368"/>
              <a:gd name="connsiteY9" fmla="*/ 325215 h 2529944"/>
              <a:gd name="connsiteX10" fmla="*/ 3536370 w 3546368"/>
              <a:gd name="connsiteY10" fmla="*/ 1921396 h 2529944"/>
              <a:gd name="connsiteX11" fmla="*/ 3400540 w 3546368"/>
              <a:gd name="connsiteY11" fmla="*/ 2248197 h 2529944"/>
              <a:gd name="connsiteX12" fmla="*/ 3448279 w 3546368"/>
              <a:gd name="connsiteY12" fmla="*/ 2474388 h 2529944"/>
              <a:gd name="connsiteX13" fmla="*/ 3400537 w 3546368"/>
              <a:gd name="connsiteY13" fmla="*/ 2519625 h 2529944"/>
              <a:gd name="connsiteX14" fmla="*/ 3209581 w 3546368"/>
              <a:gd name="connsiteY14" fmla="*/ 2451768 h 2529944"/>
              <a:gd name="connsiteX15" fmla="*/ 3308732 w 3546368"/>
              <a:gd name="connsiteY15" fmla="*/ 2233119 h 2529944"/>
              <a:gd name="connsiteX16" fmla="*/ 3260992 w 3546368"/>
              <a:gd name="connsiteY16" fmla="*/ 2010700 h 2529944"/>
              <a:gd name="connsiteX17" fmla="*/ 3120202 w 3546368"/>
              <a:gd name="connsiteY17" fmla="*/ 1692711 h 2529944"/>
              <a:gd name="connsiteX18" fmla="*/ 2942041 w 3546368"/>
              <a:gd name="connsiteY18" fmla="*/ 1805468 h 2529944"/>
              <a:gd name="connsiteX19" fmla="*/ 2978228 w 3546368"/>
              <a:gd name="connsiteY19" fmla="*/ 2082325 h 2529944"/>
              <a:gd name="connsiteX20" fmla="*/ 2913316 w 3546368"/>
              <a:gd name="connsiteY20" fmla="*/ 2197603 h 2529944"/>
              <a:gd name="connsiteX21" fmla="*/ 2787696 w 3546368"/>
              <a:gd name="connsiteY21" fmla="*/ 2236349 h 2529944"/>
              <a:gd name="connsiteX22" fmla="*/ 2827663 w 3546368"/>
              <a:gd name="connsiteY22" fmla="*/ 2346214 h 2529944"/>
              <a:gd name="connsiteX23" fmla="*/ 2948849 w 3546368"/>
              <a:gd name="connsiteY23" fmla="*/ 2451768 h 2529944"/>
              <a:gd name="connsiteX24" fmla="*/ 2974436 w 3546368"/>
              <a:gd name="connsiteY24" fmla="*/ 2526659 h 2529944"/>
              <a:gd name="connsiteX25" fmla="*/ 1032158 w 3546368"/>
              <a:gd name="connsiteY25" fmla="*/ 2515969 h 2529944"/>
              <a:gd name="connsiteX26" fmla="*/ 1004743 w 3546368"/>
              <a:gd name="connsiteY26" fmla="*/ 2280999 h 2529944"/>
              <a:gd name="connsiteX27" fmla="*/ 846400 w 3546368"/>
              <a:gd name="connsiteY27" fmla="*/ 2194567 h 2529944"/>
              <a:gd name="connsiteX28" fmla="*/ 775309 w 3546368"/>
              <a:gd name="connsiteY28" fmla="*/ 2514551 h 2529944"/>
              <a:gd name="connsiteX29" fmla="*/ 389619 w 3546368"/>
              <a:gd name="connsiteY29" fmla="*/ 2517067 h 2529944"/>
              <a:gd name="connsiteX30" fmla="*/ 367230 w 3546368"/>
              <a:gd name="connsiteY30" fmla="*/ 2398991 h 2529944"/>
              <a:gd name="connsiteX31" fmla="*/ 505159 w 3546368"/>
              <a:gd name="connsiteY31" fmla="*/ 2188739 h 2529944"/>
              <a:gd name="connsiteX32" fmla="*/ 400127 w 3546368"/>
              <a:gd name="connsiteY32" fmla="*/ 2165703 h 2529944"/>
              <a:gd name="connsiteX33" fmla="*/ 268078 w 3546368"/>
              <a:gd name="connsiteY33" fmla="*/ 2067246 h 2529944"/>
              <a:gd name="connsiteX34" fmla="*/ 270141 w 3546368"/>
              <a:gd name="connsiteY34" fmla="*/ 1777647 h 2529944"/>
              <a:gd name="connsiteX35" fmla="*/ 73446 w 3546368"/>
              <a:gd name="connsiteY35" fmla="*/ 2074785 h 2529944"/>
              <a:gd name="connsiteX36" fmla="*/ 25706 w 3546368"/>
              <a:gd name="connsiteY36" fmla="*/ 2346214 h 2529944"/>
              <a:gd name="connsiteX37" fmla="*/ 6063 w 3546368"/>
              <a:gd name="connsiteY37" fmla="*/ 300122 h 2529944"/>
              <a:gd name="connsiteX38" fmla="*/ 1080153 w 3546368"/>
              <a:gd name="connsiteY38" fmla="*/ 314047 h 2529944"/>
              <a:gd name="connsiteX0" fmla="*/ 1080153 w 3546368"/>
              <a:gd name="connsiteY0" fmla="*/ 314047 h 2529944"/>
              <a:gd name="connsiteX1" fmla="*/ 1075980 w 3546368"/>
              <a:gd name="connsiteY1" fmla="*/ 231339 h 2529944"/>
              <a:gd name="connsiteX2" fmla="*/ 3672 w 3546368"/>
              <a:gd name="connsiteY2" fmla="*/ 216259 h 2529944"/>
              <a:gd name="connsiteX3" fmla="*/ 0 w 3546368"/>
              <a:gd name="connsiteY3" fmla="*/ 1380 h 2529944"/>
              <a:gd name="connsiteX4" fmla="*/ 1073571 w 3546368"/>
              <a:gd name="connsiteY4" fmla="*/ 0 h 2529944"/>
              <a:gd name="connsiteX5" fmla="*/ 3546368 w 3546368"/>
              <a:gd name="connsiteY5" fmla="*/ 12822 h 2529944"/>
              <a:gd name="connsiteX6" fmla="*/ 3543759 w 3546368"/>
              <a:gd name="connsiteY6" fmla="*/ 220030 h 2529944"/>
              <a:gd name="connsiteX7" fmla="*/ 2599982 w 3546368"/>
              <a:gd name="connsiteY7" fmla="*/ 212491 h 2529944"/>
              <a:gd name="connsiteX8" fmla="*/ 2609171 w 3546368"/>
              <a:gd name="connsiteY8" fmla="*/ 318442 h 2529944"/>
              <a:gd name="connsiteX9" fmla="*/ 3470270 w 3546368"/>
              <a:gd name="connsiteY9" fmla="*/ 321445 h 2529944"/>
              <a:gd name="connsiteX10" fmla="*/ 3536370 w 3546368"/>
              <a:gd name="connsiteY10" fmla="*/ 1921396 h 2529944"/>
              <a:gd name="connsiteX11" fmla="*/ 3400540 w 3546368"/>
              <a:gd name="connsiteY11" fmla="*/ 2248197 h 2529944"/>
              <a:gd name="connsiteX12" fmla="*/ 3448279 w 3546368"/>
              <a:gd name="connsiteY12" fmla="*/ 2474388 h 2529944"/>
              <a:gd name="connsiteX13" fmla="*/ 3400537 w 3546368"/>
              <a:gd name="connsiteY13" fmla="*/ 2519625 h 2529944"/>
              <a:gd name="connsiteX14" fmla="*/ 3209581 w 3546368"/>
              <a:gd name="connsiteY14" fmla="*/ 2451768 h 2529944"/>
              <a:gd name="connsiteX15" fmla="*/ 3308732 w 3546368"/>
              <a:gd name="connsiteY15" fmla="*/ 2233119 h 2529944"/>
              <a:gd name="connsiteX16" fmla="*/ 3260992 w 3546368"/>
              <a:gd name="connsiteY16" fmla="*/ 2010700 h 2529944"/>
              <a:gd name="connsiteX17" fmla="*/ 3120202 w 3546368"/>
              <a:gd name="connsiteY17" fmla="*/ 1692711 h 2529944"/>
              <a:gd name="connsiteX18" fmla="*/ 2942041 w 3546368"/>
              <a:gd name="connsiteY18" fmla="*/ 1805468 h 2529944"/>
              <a:gd name="connsiteX19" fmla="*/ 2978228 w 3546368"/>
              <a:gd name="connsiteY19" fmla="*/ 2082325 h 2529944"/>
              <a:gd name="connsiteX20" fmla="*/ 2913316 w 3546368"/>
              <a:gd name="connsiteY20" fmla="*/ 2197603 h 2529944"/>
              <a:gd name="connsiteX21" fmla="*/ 2787696 w 3546368"/>
              <a:gd name="connsiteY21" fmla="*/ 2236349 h 2529944"/>
              <a:gd name="connsiteX22" fmla="*/ 2827663 w 3546368"/>
              <a:gd name="connsiteY22" fmla="*/ 2346214 h 2529944"/>
              <a:gd name="connsiteX23" fmla="*/ 2948849 w 3546368"/>
              <a:gd name="connsiteY23" fmla="*/ 2451768 h 2529944"/>
              <a:gd name="connsiteX24" fmla="*/ 2974436 w 3546368"/>
              <a:gd name="connsiteY24" fmla="*/ 2526659 h 2529944"/>
              <a:gd name="connsiteX25" fmla="*/ 1032158 w 3546368"/>
              <a:gd name="connsiteY25" fmla="*/ 2515969 h 2529944"/>
              <a:gd name="connsiteX26" fmla="*/ 1004743 w 3546368"/>
              <a:gd name="connsiteY26" fmla="*/ 2280999 h 2529944"/>
              <a:gd name="connsiteX27" fmla="*/ 846400 w 3546368"/>
              <a:gd name="connsiteY27" fmla="*/ 2194567 h 2529944"/>
              <a:gd name="connsiteX28" fmla="*/ 775309 w 3546368"/>
              <a:gd name="connsiteY28" fmla="*/ 2514551 h 2529944"/>
              <a:gd name="connsiteX29" fmla="*/ 389619 w 3546368"/>
              <a:gd name="connsiteY29" fmla="*/ 2517067 h 2529944"/>
              <a:gd name="connsiteX30" fmla="*/ 367230 w 3546368"/>
              <a:gd name="connsiteY30" fmla="*/ 2398991 h 2529944"/>
              <a:gd name="connsiteX31" fmla="*/ 505159 w 3546368"/>
              <a:gd name="connsiteY31" fmla="*/ 2188739 h 2529944"/>
              <a:gd name="connsiteX32" fmla="*/ 400127 w 3546368"/>
              <a:gd name="connsiteY32" fmla="*/ 2165703 h 2529944"/>
              <a:gd name="connsiteX33" fmla="*/ 268078 w 3546368"/>
              <a:gd name="connsiteY33" fmla="*/ 2067246 h 2529944"/>
              <a:gd name="connsiteX34" fmla="*/ 270141 w 3546368"/>
              <a:gd name="connsiteY34" fmla="*/ 1777647 h 2529944"/>
              <a:gd name="connsiteX35" fmla="*/ 73446 w 3546368"/>
              <a:gd name="connsiteY35" fmla="*/ 2074785 h 2529944"/>
              <a:gd name="connsiteX36" fmla="*/ 25706 w 3546368"/>
              <a:gd name="connsiteY36" fmla="*/ 2346214 h 2529944"/>
              <a:gd name="connsiteX37" fmla="*/ 6063 w 3546368"/>
              <a:gd name="connsiteY37" fmla="*/ 300122 h 2529944"/>
              <a:gd name="connsiteX38" fmla="*/ 1080153 w 3546368"/>
              <a:gd name="connsiteY38" fmla="*/ 314047 h 2529944"/>
              <a:gd name="connsiteX0" fmla="*/ 1080153 w 3546368"/>
              <a:gd name="connsiteY0" fmla="*/ 314047 h 2529944"/>
              <a:gd name="connsiteX1" fmla="*/ 1075980 w 3546368"/>
              <a:gd name="connsiteY1" fmla="*/ 231339 h 2529944"/>
              <a:gd name="connsiteX2" fmla="*/ 3672 w 3546368"/>
              <a:gd name="connsiteY2" fmla="*/ 216259 h 2529944"/>
              <a:gd name="connsiteX3" fmla="*/ 0 w 3546368"/>
              <a:gd name="connsiteY3" fmla="*/ 1380 h 2529944"/>
              <a:gd name="connsiteX4" fmla="*/ 1073571 w 3546368"/>
              <a:gd name="connsiteY4" fmla="*/ 0 h 2529944"/>
              <a:gd name="connsiteX5" fmla="*/ 3546368 w 3546368"/>
              <a:gd name="connsiteY5" fmla="*/ 12822 h 2529944"/>
              <a:gd name="connsiteX6" fmla="*/ 3488675 w 3546368"/>
              <a:gd name="connsiteY6" fmla="*/ 216261 h 2529944"/>
              <a:gd name="connsiteX7" fmla="*/ 2599982 w 3546368"/>
              <a:gd name="connsiteY7" fmla="*/ 212491 h 2529944"/>
              <a:gd name="connsiteX8" fmla="*/ 2609171 w 3546368"/>
              <a:gd name="connsiteY8" fmla="*/ 318442 h 2529944"/>
              <a:gd name="connsiteX9" fmla="*/ 3470270 w 3546368"/>
              <a:gd name="connsiteY9" fmla="*/ 321445 h 2529944"/>
              <a:gd name="connsiteX10" fmla="*/ 3536370 w 3546368"/>
              <a:gd name="connsiteY10" fmla="*/ 1921396 h 2529944"/>
              <a:gd name="connsiteX11" fmla="*/ 3400540 w 3546368"/>
              <a:gd name="connsiteY11" fmla="*/ 2248197 h 2529944"/>
              <a:gd name="connsiteX12" fmla="*/ 3448279 w 3546368"/>
              <a:gd name="connsiteY12" fmla="*/ 2474388 h 2529944"/>
              <a:gd name="connsiteX13" fmla="*/ 3400537 w 3546368"/>
              <a:gd name="connsiteY13" fmla="*/ 2519625 h 2529944"/>
              <a:gd name="connsiteX14" fmla="*/ 3209581 w 3546368"/>
              <a:gd name="connsiteY14" fmla="*/ 2451768 h 2529944"/>
              <a:gd name="connsiteX15" fmla="*/ 3308732 w 3546368"/>
              <a:gd name="connsiteY15" fmla="*/ 2233119 h 2529944"/>
              <a:gd name="connsiteX16" fmla="*/ 3260992 w 3546368"/>
              <a:gd name="connsiteY16" fmla="*/ 2010700 h 2529944"/>
              <a:gd name="connsiteX17" fmla="*/ 3120202 w 3546368"/>
              <a:gd name="connsiteY17" fmla="*/ 1692711 h 2529944"/>
              <a:gd name="connsiteX18" fmla="*/ 2942041 w 3546368"/>
              <a:gd name="connsiteY18" fmla="*/ 1805468 h 2529944"/>
              <a:gd name="connsiteX19" fmla="*/ 2978228 w 3546368"/>
              <a:gd name="connsiteY19" fmla="*/ 2082325 h 2529944"/>
              <a:gd name="connsiteX20" fmla="*/ 2913316 w 3546368"/>
              <a:gd name="connsiteY20" fmla="*/ 2197603 h 2529944"/>
              <a:gd name="connsiteX21" fmla="*/ 2787696 w 3546368"/>
              <a:gd name="connsiteY21" fmla="*/ 2236349 h 2529944"/>
              <a:gd name="connsiteX22" fmla="*/ 2827663 w 3546368"/>
              <a:gd name="connsiteY22" fmla="*/ 2346214 h 2529944"/>
              <a:gd name="connsiteX23" fmla="*/ 2948849 w 3546368"/>
              <a:gd name="connsiteY23" fmla="*/ 2451768 h 2529944"/>
              <a:gd name="connsiteX24" fmla="*/ 2974436 w 3546368"/>
              <a:gd name="connsiteY24" fmla="*/ 2526659 h 2529944"/>
              <a:gd name="connsiteX25" fmla="*/ 1032158 w 3546368"/>
              <a:gd name="connsiteY25" fmla="*/ 2515969 h 2529944"/>
              <a:gd name="connsiteX26" fmla="*/ 1004743 w 3546368"/>
              <a:gd name="connsiteY26" fmla="*/ 2280999 h 2529944"/>
              <a:gd name="connsiteX27" fmla="*/ 846400 w 3546368"/>
              <a:gd name="connsiteY27" fmla="*/ 2194567 h 2529944"/>
              <a:gd name="connsiteX28" fmla="*/ 775309 w 3546368"/>
              <a:gd name="connsiteY28" fmla="*/ 2514551 h 2529944"/>
              <a:gd name="connsiteX29" fmla="*/ 389619 w 3546368"/>
              <a:gd name="connsiteY29" fmla="*/ 2517067 h 2529944"/>
              <a:gd name="connsiteX30" fmla="*/ 367230 w 3546368"/>
              <a:gd name="connsiteY30" fmla="*/ 2398991 h 2529944"/>
              <a:gd name="connsiteX31" fmla="*/ 505159 w 3546368"/>
              <a:gd name="connsiteY31" fmla="*/ 2188739 h 2529944"/>
              <a:gd name="connsiteX32" fmla="*/ 400127 w 3546368"/>
              <a:gd name="connsiteY32" fmla="*/ 2165703 h 2529944"/>
              <a:gd name="connsiteX33" fmla="*/ 268078 w 3546368"/>
              <a:gd name="connsiteY33" fmla="*/ 2067246 h 2529944"/>
              <a:gd name="connsiteX34" fmla="*/ 270141 w 3546368"/>
              <a:gd name="connsiteY34" fmla="*/ 1777647 h 2529944"/>
              <a:gd name="connsiteX35" fmla="*/ 73446 w 3546368"/>
              <a:gd name="connsiteY35" fmla="*/ 2074785 h 2529944"/>
              <a:gd name="connsiteX36" fmla="*/ 25706 w 3546368"/>
              <a:gd name="connsiteY36" fmla="*/ 2346214 h 2529944"/>
              <a:gd name="connsiteX37" fmla="*/ 6063 w 3546368"/>
              <a:gd name="connsiteY37" fmla="*/ 300122 h 2529944"/>
              <a:gd name="connsiteX38" fmla="*/ 1080153 w 3546368"/>
              <a:gd name="connsiteY38" fmla="*/ 314047 h 2529944"/>
              <a:gd name="connsiteX0" fmla="*/ 1080153 w 3538150"/>
              <a:gd name="connsiteY0" fmla="*/ 314047 h 2529944"/>
              <a:gd name="connsiteX1" fmla="*/ 1075980 w 3538150"/>
              <a:gd name="connsiteY1" fmla="*/ 231339 h 2529944"/>
              <a:gd name="connsiteX2" fmla="*/ 3672 w 3538150"/>
              <a:gd name="connsiteY2" fmla="*/ 216259 h 2529944"/>
              <a:gd name="connsiteX3" fmla="*/ 0 w 3538150"/>
              <a:gd name="connsiteY3" fmla="*/ 1380 h 2529944"/>
              <a:gd name="connsiteX4" fmla="*/ 1073571 w 3538150"/>
              <a:gd name="connsiteY4" fmla="*/ 0 h 2529944"/>
              <a:gd name="connsiteX5" fmla="*/ 3491283 w 3538150"/>
              <a:gd name="connsiteY5" fmla="*/ 12822 h 2529944"/>
              <a:gd name="connsiteX6" fmla="*/ 3488675 w 3538150"/>
              <a:gd name="connsiteY6" fmla="*/ 216261 h 2529944"/>
              <a:gd name="connsiteX7" fmla="*/ 2599982 w 3538150"/>
              <a:gd name="connsiteY7" fmla="*/ 212491 h 2529944"/>
              <a:gd name="connsiteX8" fmla="*/ 2609171 w 3538150"/>
              <a:gd name="connsiteY8" fmla="*/ 318442 h 2529944"/>
              <a:gd name="connsiteX9" fmla="*/ 3470270 w 3538150"/>
              <a:gd name="connsiteY9" fmla="*/ 321445 h 2529944"/>
              <a:gd name="connsiteX10" fmla="*/ 3536370 w 3538150"/>
              <a:gd name="connsiteY10" fmla="*/ 1921396 h 2529944"/>
              <a:gd name="connsiteX11" fmla="*/ 3400540 w 3538150"/>
              <a:gd name="connsiteY11" fmla="*/ 2248197 h 2529944"/>
              <a:gd name="connsiteX12" fmla="*/ 3448279 w 3538150"/>
              <a:gd name="connsiteY12" fmla="*/ 2474388 h 2529944"/>
              <a:gd name="connsiteX13" fmla="*/ 3400537 w 3538150"/>
              <a:gd name="connsiteY13" fmla="*/ 2519625 h 2529944"/>
              <a:gd name="connsiteX14" fmla="*/ 3209581 w 3538150"/>
              <a:gd name="connsiteY14" fmla="*/ 2451768 h 2529944"/>
              <a:gd name="connsiteX15" fmla="*/ 3308732 w 3538150"/>
              <a:gd name="connsiteY15" fmla="*/ 2233119 h 2529944"/>
              <a:gd name="connsiteX16" fmla="*/ 3260992 w 3538150"/>
              <a:gd name="connsiteY16" fmla="*/ 2010700 h 2529944"/>
              <a:gd name="connsiteX17" fmla="*/ 3120202 w 3538150"/>
              <a:gd name="connsiteY17" fmla="*/ 1692711 h 2529944"/>
              <a:gd name="connsiteX18" fmla="*/ 2942041 w 3538150"/>
              <a:gd name="connsiteY18" fmla="*/ 1805468 h 2529944"/>
              <a:gd name="connsiteX19" fmla="*/ 2978228 w 3538150"/>
              <a:gd name="connsiteY19" fmla="*/ 2082325 h 2529944"/>
              <a:gd name="connsiteX20" fmla="*/ 2913316 w 3538150"/>
              <a:gd name="connsiteY20" fmla="*/ 2197603 h 2529944"/>
              <a:gd name="connsiteX21" fmla="*/ 2787696 w 3538150"/>
              <a:gd name="connsiteY21" fmla="*/ 2236349 h 2529944"/>
              <a:gd name="connsiteX22" fmla="*/ 2827663 w 3538150"/>
              <a:gd name="connsiteY22" fmla="*/ 2346214 h 2529944"/>
              <a:gd name="connsiteX23" fmla="*/ 2948849 w 3538150"/>
              <a:gd name="connsiteY23" fmla="*/ 2451768 h 2529944"/>
              <a:gd name="connsiteX24" fmla="*/ 2974436 w 3538150"/>
              <a:gd name="connsiteY24" fmla="*/ 2526659 h 2529944"/>
              <a:gd name="connsiteX25" fmla="*/ 1032158 w 3538150"/>
              <a:gd name="connsiteY25" fmla="*/ 2515969 h 2529944"/>
              <a:gd name="connsiteX26" fmla="*/ 1004743 w 3538150"/>
              <a:gd name="connsiteY26" fmla="*/ 2280999 h 2529944"/>
              <a:gd name="connsiteX27" fmla="*/ 846400 w 3538150"/>
              <a:gd name="connsiteY27" fmla="*/ 2194567 h 2529944"/>
              <a:gd name="connsiteX28" fmla="*/ 775309 w 3538150"/>
              <a:gd name="connsiteY28" fmla="*/ 2514551 h 2529944"/>
              <a:gd name="connsiteX29" fmla="*/ 389619 w 3538150"/>
              <a:gd name="connsiteY29" fmla="*/ 2517067 h 2529944"/>
              <a:gd name="connsiteX30" fmla="*/ 367230 w 3538150"/>
              <a:gd name="connsiteY30" fmla="*/ 2398991 h 2529944"/>
              <a:gd name="connsiteX31" fmla="*/ 505159 w 3538150"/>
              <a:gd name="connsiteY31" fmla="*/ 2188739 h 2529944"/>
              <a:gd name="connsiteX32" fmla="*/ 400127 w 3538150"/>
              <a:gd name="connsiteY32" fmla="*/ 2165703 h 2529944"/>
              <a:gd name="connsiteX33" fmla="*/ 268078 w 3538150"/>
              <a:gd name="connsiteY33" fmla="*/ 2067246 h 2529944"/>
              <a:gd name="connsiteX34" fmla="*/ 270141 w 3538150"/>
              <a:gd name="connsiteY34" fmla="*/ 1777647 h 2529944"/>
              <a:gd name="connsiteX35" fmla="*/ 73446 w 3538150"/>
              <a:gd name="connsiteY35" fmla="*/ 2074785 h 2529944"/>
              <a:gd name="connsiteX36" fmla="*/ 25706 w 3538150"/>
              <a:gd name="connsiteY36" fmla="*/ 2346214 h 2529944"/>
              <a:gd name="connsiteX37" fmla="*/ 6063 w 3538150"/>
              <a:gd name="connsiteY37" fmla="*/ 300122 h 2529944"/>
              <a:gd name="connsiteX38" fmla="*/ 1080153 w 3538150"/>
              <a:gd name="connsiteY38" fmla="*/ 314047 h 2529944"/>
              <a:gd name="connsiteX0" fmla="*/ 1080153 w 3577131"/>
              <a:gd name="connsiteY0" fmla="*/ 314047 h 2529944"/>
              <a:gd name="connsiteX1" fmla="*/ 1075980 w 3577131"/>
              <a:gd name="connsiteY1" fmla="*/ 231339 h 2529944"/>
              <a:gd name="connsiteX2" fmla="*/ 3672 w 3577131"/>
              <a:gd name="connsiteY2" fmla="*/ 216259 h 2529944"/>
              <a:gd name="connsiteX3" fmla="*/ 0 w 3577131"/>
              <a:gd name="connsiteY3" fmla="*/ 1380 h 2529944"/>
              <a:gd name="connsiteX4" fmla="*/ 1073571 w 3577131"/>
              <a:gd name="connsiteY4" fmla="*/ 0 h 2529944"/>
              <a:gd name="connsiteX5" fmla="*/ 3491283 w 3577131"/>
              <a:gd name="connsiteY5" fmla="*/ 12822 h 2529944"/>
              <a:gd name="connsiteX6" fmla="*/ 3488675 w 3577131"/>
              <a:gd name="connsiteY6" fmla="*/ 216261 h 2529944"/>
              <a:gd name="connsiteX7" fmla="*/ 2599982 w 3577131"/>
              <a:gd name="connsiteY7" fmla="*/ 212491 h 2529944"/>
              <a:gd name="connsiteX8" fmla="*/ 2609171 w 3577131"/>
              <a:gd name="connsiteY8" fmla="*/ 318442 h 2529944"/>
              <a:gd name="connsiteX9" fmla="*/ 3470270 w 3577131"/>
              <a:gd name="connsiteY9" fmla="*/ 321445 h 2529944"/>
              <a:gd name="connsiteX10" fmla="*/ 3576765 w 3577131"/>
              <a:gd name="connsiteY10" fmla="*/ 1913856 h 2529944"/>
              <a:gd name="connsiteX11" fmla="*/ 3400540 w 3577131"/>
              <a:gd name="connsiteY11" fmla="*/ 2248197 h 2529944"/>
              <a:gd name="connsiteX12" fmla="*/ 3448279 w 3577131"/>
              <a:gd name="connsiteY12" fmla="*/ 2474388 h 2529944"/>
              <a:gd name="connsiteX13" fmla="*/ 3400537 w 3577131"/>
              <a:gd name="connsiteY13" fmla="*/ 2519625 h 2529944"/>
              <a:gd name="connsiteX14" fmla="*/ 3209581 w 3577131"/>
              <a:gd name="connsiteY14" fmla="*/ 2451768 h 2529944"/>
              <a:gd name="connsiteX15" fmla="*/ 3308732 w 3577131"/>
              <a:gd name="connsiteY15" fmla="*/ 2233119 h 2529944"/>
              <a:gd name="connsiteX16" fmla="*/ 3260992 w 3577131"/>
              <a:gd name="connsiteY16" fmla="*/ 2010700 h 2529944"/>
              <a:gd name="connsiteX17" fmla="*/ 3120202 w 3577131"/>
              <a:gd name="connsiteY17" fmla="*/ 1692711 h 2529944"/>
              <a:gd name="connsiteX18" fmla="*/ 2942041 w 3577131"/>
              <a:gd name="connsiteY18" fmla="*/ 1805468 h 2529944"/>
              <a:gd name="connsiteX19" fmla="*/ 2978228 w 3577131"/>
              <a:gd name="connsiteY19" fmla="*/ 2082325 h 2529944"/>
              <a:gd name="connsiteX20" fmla="*/ 2913316 w 3577131"/>
              <a:gd name="connsiteY20" fmla="*/ 2197603 h 2529944"/>
              <a:gd name="connsiteX21" fmla="*/ 2787696 w 3577131"/>
              <a:gd name="connsiteY21" fmla="*/ 2236349 h 2529944"/>
              <a:gd name="connsiteX22" fmla="*/ 2827663 w 3577131"/>
              <a:gd name="connsiteY22" fmla="*/ 2346214 h 2529944"/>
              <a:gd name="connsiteX23" fmla="*/ 2948849 w 3577131"/>
              <a:gd name="connsiteY23" fmla="*/ 2451768 h 2529944"/>
              <a:gd name="connsiteX24" fmla="*/ 2974436 w 3577131"/>
              <a:gd name="connsiteY24" fmla="*/ 2526659 h 2529944"/>
              <a:gd name="connsiteX25" fmla="*/ 1032158 w 3577131"/>
              <a:gd name="connsiteY25" fmla="*/ 2515969 h 2529944"/>
              <a:gd name="connsiteX26" fmla="*/ 1004743 w 3577131"/>
              <a:gd name="connsiteY26" fmla="*/ 2280999 h 2529944"/>
              <a:gd name="connsiteX27" fmla="*/ 846400 w 3577131"/>
              <a:gd name="connsiteY27" fmla="*/ 2194567 h 2529944"/>
              <a:gd name="connsiteX28" fmla="*/ 775309 w 3577131"/>
              <a:gd name="connsiteY28" fmla="*/ 2514551 h 2529944"/>
              <a:gd name="connsiteX29" fmla="*/ 389619 w 3577131"/>
              <a:gd name="connsiteY29" fmla="*/ 2517067 h 2529944"/>
              <a:gd name="connsiteX30" fmla="*/ 367230 w 3577131"/>
              <a:gd name="connsiteY30" fmla="*/ 2398991 h 2529944"/>
              <a:gd name="connsiteX31" fmla="*/ 505159 w 3577131"/>
              <a:gd name="connsiteY31" fmla="*/ 2188739 h 2529944"/>
              <a:gd name="connsiteX32" fmla="*/ 400127 w 3577131"/>
              <a:gd name="connsiteY32" fmla="*/ 2165703 h 2529944"/>
              <a:gd name="connsiteX33" fmla="*/ 268078 w 3577131"/>
              <a:gd name="connsiteY33" fmla="*/ 2067246 h 2529944"/>
              <a:gd name="connsiteX34" fmla="*/ 270141 w 3577131"/>
              <a:gd name="connsiteY34" fmla="*/ 1777647 h 2529944"/>
              <a:gd name="connsiteX35" fmla="*/ 73446 w 3577131"/>
              <a:gd name="connsiteY35" fmla="*/ 2074785 h 2529944"/>
              <a:gd name="connsiteX36" fmla="*/ 25706 w 3577131"/>
              <a:gd name="connsiteY36" fmla="*/ 2346214 h 2529944"/>
              <a:gd name="connsiteX37" fmla="*/ 6063 w 3577131"/>
              <a:gd name="connsiteY37" fmla="*/ 300122 h 2529944"/>
              <a:gd name="connsiteX38" fmla="*/ 1080153 w 3577131"/>
              <a:gd name="connsiteY38" fmla="*/ 314047 h 2529944"/>
              <a:gd name="connsiteX0" fmla="*/ 1080153 w 3577300"/>
              <a:gd name="connsiteY0" fmla="*/ 314047 h 2529944"/>
              <a:gd name="connsiteX1" fmla="*/ 1075980 w 3577300"/>
              <a:gd name="connsiteY1" fmla="*/ 231339 h 2529944"/>
              <a:gd name="connsiteX2" fmla="*/ 3672 w 3577300"/>
              <a:gd name="connsiteY2" fmla="*/ 216259 h 2529944"/>
              <a:gd name="connsiteX3" fmla="*/ 0 w 3577300"/>
              <a:gd name="connsiteY3" fmla="*/ 1380 h 2529944"/>
              <a:gd name="connsiteX4" fmla="*/ 1073571 w 3577300"/>
              <a:gd name="connsiteY4" fmla="*/ 0 h 2529944"/>
              <a:gd name="connsiteX5" fmla="*/ 3491283 w 3577300"/>
              <a:gd name="connsiteY5" fmla="*/ 12822 h 2529944"/>
              <a:gd name="connsiteX6" fmla="*/ 3488675 w 3577300"/>
              <a:gd name="connsiteY6" fmla="*/ 216261 h 2529944"/>
              <a:gd name="connsiteX7" fmla="*/ 2599982 w 3577300"/>
              <a:gd name="connsiteY7" fmla="*/ 212491 h 2529944"/>
              <a:gd name="connsiteX8" fmla="*/ 2609171 w 3577300"/>
              <a:gd name="connsiteY8" fmla="*/ 318442 h 2529944"/>
              <a:gd name="connsiteX9" fmla="*/ 3506993 w 3577300"/>
              <a:gd name="connsiteY9" fmla="*/ 317676 h 2529944"/>
              <a:gd name="connsiteX10" fmla="*/ 3576765 w 3577300"/>
              <a:gd name="connsiteY10" fmla="*/ 1913856 h 2529944"/>
              <a:gd name="connsiteX11" fmla="*/ 3400540 w 3577300"/>
              <a:gd name="connsiteY11" fmla="*/ 2248197 h 2529944"/>
              <a:gd name="connsiteX12" fmla="*/ 3448279 w 3577300"/>
              <a:gd name="connsiteY12" fmla="*/ 2474388 h 2529944"/>
              <a:gd name="connsiteX13" fmla="*/ 3400537 w 3577300"/>
              <a:gd name="connsiteY13" fmla="*/ 2519625 h 2529944"/>
              <a:gd name="connsiteX14" fmla="*/ 3209581 w 3577300"/>
              <a:gd name="connsiteY14" fmla="*/ 2451768 h 2529944"/>
              <a:gd name="connsiteX15" fmla="*/ 3308732 w 3577300"/>
              <a:gd name="connsiteY15" fmla="*/ 2233119 h 2529944"/>
              <a:gd name="connsiteX16" fmla="*/ 3260992 w 3577300"/>
              <a:gd name="connsiteY16" fmla="*/ 2010700 h 2529944"/>
              <a:gd name="connsiteX17" fmla="*/ 3120202 w 3577300"/>
              <a:gd name="connsiteY17" fmla="*/ 1692711 h 2529944"/>
              <a:gd name="connsiteX18" fmla="*/ 2942041 w 3577300"/>
              <a:gd name="connsiteY18" fmla="*/ 1805468 h 2529944"/>
              <a:gd name="connsiteX19" fmla="*/ 2978228 w 3577300"/>
              <a:gd name="connsiteY19" fmla="*/ 2082325 h 2529944"/>
              <a:gd name="connsiteX20" fmla="*/ 2913316 w 3577300"/>
              <a:gd name="connsiteY20" fmla="*/ 2197603 h 2529944"/>
              <a:gd name="connsiteX21" fmla="*/ 2787696 w 3577300"/>
              <a:gd name="connsiteY21" fmla="*/ 2236349 h 2529944"/>
              <a:gd name="connsiteX22" fmla="*/ 2827663 w 3577300"/>
              <a:gd name="connsiteY22" fmla="*/ 2346214 h 2529944"/>
              <a:gd name="connsiteX23" fmla="*/ 2948849 w 3577300"/>
              <a:gd name="connsiteY23" fmla="*/ 2451768 h 2529944"/>
              <a:gd name="connsiteX24" fmla="*/ 2974436 w 3577300"/>
              <a:gd name="connsiteY24" fmla="*/ 2526659 h 2529944"/>
              <a:gd name="connsiteX25" fmla="*/ 1032158 w 3577300"/>
              <a:gd name="connsiteY25" fmla="*/ 2515969 h 2529944"/>
              <a:gd name="connsiteX26" fmla="*/ 1004743 w 3577300"/>
              <a:gd name="connsiteY26" fmla="*/ 2280999 h 2529944"/>
              <a:gd name="connsiteX27" fmla="*/ 846400 w 3577300"/>
              <a:gd name="connsiteY27" fmla="*/ 2194567 h 2529944"/>
              <a:gd name="connsiteX28" fmla="*/ 775309 w 3577300"/>
              <a:gd name="connsiteY28" fmla="*/ 2514551 h 2529944"/>
              <a:gd name="connsiteX29" fmla="*/ 389619 w 3577300"/>
              <a:gd name="connsiteY29" fmla="*/ 2517067 h 2529944"/>
              <a:gd name="connsiteX30" fmla="*/ 367230 w 3577300"/>
              <a:gd name="connsiteY30" fmla="*/ 2398991 h 2529944"/>
              <a:gd name="connsiteX31" fmla="*/ 505159 w 3577300"/>
              <a:gd name="connsiteY31" fmla="*/ 2188739 h 2529944"/>
              <a:gd name="connsiteX32" fmla="*/ 400127 w 3577300"/>
              <a:gd name="connsiteY32" fmla="*/ 2165703 h 2529944"/>
              <a:gd name="connsiteX33" fmla="*/ 268078 w 3577300"/>
              <a:gd name="connsiteY33" fmla="*/ 2067246 h 2529944"/>
              <a:gd name="connsiteX34" fmla="*/ 270141 w 3577300"/>
              <a:gd name="connsiteY34" fmla="*/ 1777647 h 2529944"/>
              <a:gd name="connsiteX35" fmla="*/ 73446 w 3577300"/>
              <a:gd name="connsiteY35" fmla="*/ 2074785 h 2529944"/>
              <a:gd name="connsiteX36" fmla="*/ 25706 w 3577300"/>
              <a:gd name="connsiteY36" fmla="*/ 2346214 h 2529944"/>
              <a:gd name="connsiteX37" fmla="*/ 6063 w 3577300"/>
              <a:gd name="connsiteY37" fmla="*/ 300122 h 2529944"/>
              <a:gd name="connsiteX38" fmla="*/ 1080153 w 3577300"/>
              <a:gd name="connsiteY38" fmla="*/ 314047 h 2529944"/>
              <a:gd name="connsiteX0" fmla="*/ 1080153 w 3577300"/>
              <a:gd name="connsiteY0" fmla="*/ 314047 h 2529944"/>
              <a:gd name="connsiteX1" fmla="*/ 1075980 w 3577300"/>
              <a:gd name="connsiteY1" fmla="*/ 231339 h 2529944"/>
              <a:gd name="connsiteX2" fmla="*/ 3672 w 3577300"/>
              <a:gd name="connsiteY2" fmla="*/ 216259 h 2529944"/>
              <a:gd name="connsiteX3" fmla="*/ 0 w 3577300"/>
              <a:gd name="connsiteY3" fmla="*/ 1380 h 2529944"/>
              <a:gd name="connsiteX4" fmla="*/ 1073571 w 3577300"/>
              <a:gd name="connsiteY4" fmla="*/ 0 h 2529944"/>
              <a:gd name="connsiteX5" fmla="*/ 3491283 w 3577300"/>
              <a:gd name="connsiteY5" fmla="*/ 12822 h 2529944"/>
              <a:gd name="connsiteX6" fmla="*/ 3514381 w 3577300"/>
              <a:gd name="connsiteY6" fmla="*/ 231341 h 2529944"/>
              <a:gd name="connsiteX7" fmla="*/ 2599982 w 3577300"/>
              <a:gd name="connsiteY7" fmla="*/ 212491 h 2529944"/>
              <a:gd name="connsiteX8" fmla="*/ 2609171 w 3577300"/>
              <a:gd name="connsiteY8" fmla="*/ 318442 h 2529944"/>
              <a:gd name="connsiteX9" fmla="*/ 3506993 w 3577300"/>
              <a:gd name="connsiteY9" fmla="*/ 317676 h 2529944"/>
              <a:gd name="connsiteX10" fmla="*/ 3576765 w 3577300"/>
              <a:gd name="connsiteY10" fmla="*/ 1913856 h 2529944"/>
              <a:gd name="connsiteX11" fmla="*/ 3400540 w 3577300"/>
              <a:gd name="connsiteY11" fmla="*/ 2248197 h 2529944"/>
              <a:gd name="connsiteX12" fmla="*/ 3448279 w 3577300"/>
              <a:gd name="connsiteY12" fmla="*/ 2474388 h 2529944"/>
              <a:gd name="connsiteX13" fmla="*/ 3400537 w 3577300"/>
              <a:gd name="connsiteY13" fmla="*/ 2519625 h 2529944"/>
              <a:gd name="connsiteX14" fmla="*/ 3209581 w 3577300"/>
              <a:gd name="connsiteY14" fmla="*/ 2451768 h 2529944"/>
              <a:gd name="connsiteX15" fmla="*/ 3308732 w 3577300"/>
              <a:gd name="connsiteY15" fmla="*/ 2233119 h 2529944"/>
              <a:gd name="connsiteX16" fmla="*/ 3260992 w 3577300"/>
              <a:gd name="connsiteY16" fmla="*/ 2010700 h 2529944"/>
              <a:gd name="connsiteX17" fmla="*/ 3120202 w 3577300"/>
              <a:gd name="connsiteY17" fmla="*/ 1692711 h 2529944"/>
              <a:gd name="connsiteX18" fmla="*/ 2942041 w 3577300"/>
              <a:gd name="connsiteY18" fmla="*/ 1805468 h 2529944"/>
              <a:gd name="connsiteX19" fmla="*/ 2978228 w 3577300"/>
              <a:gd name="connsiteY19" fmla="*/ 2082325 h 2529944"/>
              <a:gd name="connsiteX20" fmla="*/ 2913316 w 3577300"/>
              <a:gd name="connsiteY20" fmla="*/ 2197603 h 2529944"/>
              <a:gd name="connsiteX21" fmla="*/ 2787696 w 3577300"/>
              <a:gd name="connsiteY21" fmla="*/ 2236349 h 2529944"/>
              <a:gd name="connsiteX22" fmla="*/ 2827663 w 3577300"/>
              <a:gd name="connsiteY22" fmla="*/ 2346214 h 2529944"/>
              <a:gd name="connsiteX23" fmla="*/ 2948849 w 3577300"/>
              <a:gd name="connsiteY23" fmla="*/ 2451768 h 2529944"/>
              <a:gd name="connsiteX24" fmla="*/ 2974436 w 3577300"/>
              <a:gd name="connsiteY24" fmla="*/ 2526659 h 2529944"/>
              <a:gd name="connsiteX25" fmla="*/ 1032158 w 3577300"/>
              <a:gd name="connsiteY25" fmla="*/ 2515969 h 2529944"/>
              <a:gd name="connsiteX26" fmla="*/ 1004743 w 3577300"/>
              <a:gd name="connsiteY26" fmla="*/ 2280999 h 2529944"/>
              <a:gd name="connsiteX27" fmla="*/ 846400 w 3577300"/>
              <a:gd name="connsiteY27" fmla="*/ 2194567 h 2529944"/>
              <a:gd name="connsiteX28" fmla="*/ 775309 w 3577300"/>
              <a:gd name="connsiteY28" fmla="*/ 2514551 h 2529944"/>
              <a:gd name="connsiteX29" fmla="*/ 389619 w 3577300"/>
              <a:gd name="connsiteY29" fmla="*/ 2517067 h 2529944"/>
              <a:gd name="connsiteX30" fmla="*/ 367230 w 3577300"/>
              <a:gd name="connsiteY30" fmla="*/ 2398991 h 2529944"/>
              <a:gd name="connsiteX31" fmla="*/ 505159 w 3577300"/>
              <a:gd name="connsiteY31" fmla="*/ 2188739 h 2529944"/>
              <a:gd name="connsiteX32" fmla="*/ 400127 w 3577300"/>
              <a:gd name="connsiteY32" fmla="*/ 2165703 h 2529944"/>
              <a:gd name="connsiteX33" fmla="*/ 268078 w 3577300"/>
              <a:gd name="connsiteY33" fmla="*/ 2067246 h 2529944"/>
              <a:gd name="connsiteX34" fmla="*/ 270141 w 3577300"/>
              <a:gd name="connsiteY34" fmla="*/ 1777647 h 2529944"/>
              <a:gd name="connsiteX35" fmla="*/ 73446 w 3577300"/>
              <a:gd name="connsiteY35" fmla="*/ 2074785 h 2529944"/>
              <a:gd name="connsiteX36" fmla="*/ 25706 w 3577300"/>
              <a:gd name="connsiteY36" fmla="*/ 2346214 h 2529944"/>
              <a:gd name="connsiteX37" fmla="*/ 6063 w 3577300"/>
              <a:gd name="connsiteY37" fmla="*/ 300122 h 2529944"/>
              <a:gd name="connsiteX38" fmla="*/ 1080153 w 3577300"/>
              <a:gd name="connsiteY38" fmla="*/ 314047 h 2529944"/>
              <a:gd name="connsiteX0" fmla="*/ 1080153 w 3577300"/>
              <a:gd name="connsiteY0" fmla="*/ 314047 h 2529944"/>
              <a:gd name="connsiteX1" fmla="*/ 1075980 w 3577300"/>
              <a:gd name="connsiteY1" fmla="*/ 231339 h 2529944"/>
              <a:gd name="connsiteX2" fmla="*/ 3672 w 3577300"/>
              <a:gd name="connsiteY2" fmla="*/ 216259 h 2529944"/>
              <a:gd name="connsiteX3" fmla="*/ 0 w 3577300"/>
              <a:gd name="connsiteY3" fmla="*/ 1380 h 2529944"/>
              <a:gd name="connsiteX4" fmla="*/ 1073571 w 3577300"/>
              <a:gd name="connsiteY4" fmla="*/ 0 h 2529944"/>
              <a:gd name="connsiteX5" fmla="*/ 3505972 w 3577300"/>
              <a:gd name="connsiteY5" fmla="*/ 1512 h 2529944"/>
              <a:gd name="connsiteX6" fmla="*/ 3514381 w 3577300"/>
              <a:gd name="connsiteY6" fmla="*/ 231341 h 2529944"/>
              <a:gd name="connsiteX7" fmla="*/ 2599982 w 3577300"/>
              <a:gd name="connsiteY7" fmla="*/ 212491 h 2529944"/>
              <a:gd name="connsiteX8" fmla="*/ 2609171 w 3577300"/>
              <a:gd name="connsiteY8" fmla="*/ 318442 h 2529944"/>
              <a:gd name="connsiteX9" fmla="*/ 3506993 w 3577300"/>
              <a:gd name="connsiteY9" fmla="*/ 317676 h 2529944"/>
              <a:gd name="connsiteX10" fmla="*/ 3576765 w 3577300"/>
              <a:gd name="connsiteY10" fmla="*/ 1913856 h 2529944"/>
              <a:gd name="connsiteX11" fmla="*/ 3400540 w 3577300"/>
              <a:gd name="connsiteY11" fmla="*/ 2248197 h 2529944"/>
              <a:gd name="connsiteX12" fmla="*/ 3448279 w 3577300"/>
              <a:gd name="connsiteY12" fmla="*/ 2474388 h 2529944"/>
              <a:gd name="connsiteX13" fmla="*/ 3400537 w 3577300"/>
              <a:gd name="connsiteY13" fmla="*/ 2519625 h 2529944"/>
              <a:gd name="connsiteX14" fmla="*/ 3209581 w 3577300"/>
              <a:gd name="connsiteY14" fmla="*/ 2451768 h 2529944"/>
              <a:gd name="connsiteX15" fmla="*/ 3308732 w 3577300"/>
              <a:gd name="connsiteY15" fmla="*/ 2233119 h 2529944"/>
              <a:gd name="connsiteX16" fmla="*/ 3260992 w 3577300"/>
              <a:gd name="connsiteY16" fmla="*/ 2010700 h 2529944"/>
              <a:gd name="connsiteX17" fmla="*/ 3120202 w 3577300"/>
              <a:gd name="connsiteY17" fmla="*/ 1692711 h 2529944"/>
              <a:gd name="connsiteX18" fmla="*/ 2942041 w 3577300"/>
              <a:gd name="connsiteY18" fmla="*/ 1805468 h 2529944"/>
              <a:gd name="connsiteX19" fmla="*/ 2978228 w 3577300"/>
              <a:gd name="connsiteY19" fmla="*/ 2082325 h 2529944"/>
              <a:gd name="connsiteX20" fmla="*/ 2913316 w 3577300"/>
              <a:gd name="connsiteY20" fmla="*/ 2197603 h 2529944"/>
              <a:gd name="connsiteX21" fmla="*/ 2787696 w 3577300"/>
              <a:gd name="connsiteY21" fmla="*/ 2236349 h 2529944"/>
              <a:gd name="connsiteX22" fmla="*/ 2827663 w 3577300"/>
              <a:gd name="connsiteY22" fmla="*/ 2346214 h 2529944"/>
              <a:gd name="connsiteX23" fmla="*/ 2948849 w 3577300"/>
              <a:gd name="connsiteY23" fmla="*/ 2451768 h 2529944"/>
              <a:gd name="connsiteX24" fmla="*/ 2974436 w 3577300"/>
              <a:gd name="connsiteY24" fmla="*/ 2526659 h 2529944"/>
              <a:gd name="connsiteX25" fmla="*/ 1032158 w 3577300"/>
              <a:gd name="connsiteY25" fmla="*/ 2515969 h 2529944"/>
              <a:gd name="connsiteX26" fmla="*/ 1004743 w 3577300"/>
              <a:gd name="connsiteY26" fmla="*/ 2280999 h 2529944"/>
              <a:gd name="connsiteX27" fmla="*/ 846400 w 3577300"/>
              <a:gd name="connsiteY27" fmla="*/ 2194567 h 2529944"/>
              <a:gd name="connsiteX28" fmla="*/ 775309 w 3577300"/>
              <a:gd name="connsiteY28" fmla="*/ 2514551 h 2529944"/>
              <a:gd name="connsiteX29" fmla="*/ 389619 w 3577300"/>
              <a:gd name="connsiteY29" fmla="*/ 2517067 h 2529944"/>
              <a:gd name="connsiteX30" fmla="*/ 367230 w 3577300"/>
              <a:gd name="connsiteY30" fmla="*/ 2398991 h 2529944"/>
              <a:gd name="connsiteX31" fmla="*/ 505159 w 3577300"/>
              <a:gd name="connsiteY31" fmla="*/ 2188739 h 2529944"/>
              <a:gd name="connsiteX32" fmla="*/ 400127 w 3577300"/>
              <a:gd name="connsiteY32" fmla="*/ 2165703 h 2529944"/>
              <a:gd name="connsiteX33" fmla="*/ 268078 w 3577300"/>
              <a:gd name="connsiteY33" fmla="*/ 2067246 h 2529944"/>
              <a:gd name="connsiteX34" fmla="*/ 270141 w 3577300"/>
              <a:gd name="connsiteY34" fmla="*/ 1777647 h 2529944"/>
              <a:gd name="connsiteX35" fmla="*/ 73446 w 3577300"/>
              <a:gd name="connsiteY35" fmla="*/ 2074785 h 2529944"/>
              <a:gd name="connsiteX36" fmla="*/ 25706 w 3577300"/>
              <a:gd name="connsiteY36" fmla="*/ 2346214 h 2529944"/>
              <a:gd name="connsiteX37" fmla="*/ 6063 w 3577300"/>
              <a:gd name="connsiteY37" fmla="*/ 300122 h 2529944"/>
              <a:gd name="connsiteX38" fmla="*/ 1080153 w 3577300"/>
              <a:gd name="connsiteY38" fmla="*/ 314047 h 2529944"/>
              <a:gd name="connsiteX0" fmla="*/ 1080153 w 3602876"/>
              <a:gd name="connsiteY0" fmla="*/ 314047 h 2529944"/>
              <a:gd name="connsiteX1" fmla="*/ 1075980 w 3602876"/>
              <a:gd name="connsiteY1" fmla="*/ 231339 h 2529944"/>
              <a:gd name="connsiteX2" fmla="*/ 3672 w 3602876"/>
              <a:gd name="connsiteY2" fmla="*/ 216259 h 2529944"/>
              <a:gd name="connsiteX3" fmla="*/ 0 w 3602876"/>
              <a:gd name="connsiteY3" fmla="*/ 1380 h 2529944"/>
              <a:gd name="connsiteX4" fmla="*/ 1073571 w 3602876"/>
              <a:gd name="connsiteY4" fmla="*/ 0 h 2529944"/>
              <a:gd name="connsiteX5" fmla="*/ 3505972 w 3602876"/>
              <a:gd name="connsiteY5" fmla="*/ 1512 h 2529944"/>
              <a:gd name="connsiteX6" fmla="*/ 3514381 w 3602876"/>
              <a:gd name="connsiteY6" fmla="*/ 231341 h 2529944"/>
              <a:gd name="connsiteX7" fmla="*/ 2599982 w 3602876"/>
              <a:gd name="connsiteY7" fmla="*/ 212491 h 2529944"/>
              <a:gd name="connsiteX8" fmla="*/ 2609171 w 3602876"/>
              <a:gd name="connsiteY8" fmla="*/ 318442 h 2529944"/>
              <a:gd name="connsiteX9" fmla="*/ 3506993 w 3602876"/>
              <a:gd name="connsiteY9" fmla="*/ 317676 h 2529944"/>
              <a:gd name="connsiteX10" fmla="*/ 3602471 w 3602876"/>
              <a:gd name="connsiteY10" fmla="*/ 2170205 h 2529944"/>
              <a:gd name="connsiteX11" fmla="*/ 3400540 w 3602876"/>
              <a:gd name="connsiteY11" fmla="*/ 2248197 h 2529944"/>
              <a:gd name="connsiteX12" fmla="*/ 3448279 w 3602876"/>
              <a:gd name="connsiteY12" fmla="*/ 2474388 h 2529944"/>
              <a:gd name="connsiteX13" fmla="*/ 3400537 w 3602876"/>
              <a:gd name="connsiteY13" fmla="*/ 2519625 h 2529944"/>
              <a:gd name="connsiteX14" fmla="*/ 3209581 w 3602876"/>
              <a:gd name="connsiteY14" fmla="*/ 2451768 h 2529944"/>
              <a:gd name="connsiteX15" fmla="*/ 3308732 w 3602876"/>
              <a:gd name="connsiteY15" fmla="*/ 2233119 h 2529944"/>
              <a:gd name="connsiteX16" fmla="*/ 3260992 w 3602876"/>
              <a:gd name="connsiteY16" fmla="*/ 2010700 h 2529944"/>
              <a:gd name="connsiteX17" fmla="*/ 3120202 w 3602876"/>
              <a:gd name="connsiteY17" fmla="*/ 1692711 h 2529944"/>
              <a:gd name="connsiteX18" fmla="*/ 2942041 w 3602876"/>
              <a:gd name="connsiteY18" fmla="*/ 1805468 h 2529944"/>
              <a:gd name="connsiteX19" fmla="*/ 2978228 w 3602876"/>
              <a:gd name="connsiteY19" fmla="*/ 2082325 h 2529944"/>
              <a:gd name="connsiteX20" fmla="*/ 2913316 w 3602876"/>
              <a:gd name="connsiteY20" fmla="*/ 2197603 h 2529944"/>
              <a:gd name="connsiteX21" fmla="*/ 2787696 w 3602876"/>
              <a:gd name="connsiteY21" fmla="*/ 2236349 h 2529944"/>
              <a:gd name="connsiteX22" fmla="*/ 2827663 w 3602876"/>
              <a:gd name="connsiteY22" fmla="*/ 2346214 h 2529944"/>
              <a:gd name="connsiteX23" fmla="*/ 2948849 w 3602876"/>
              <a:gd name="connsiteY23" fmla="*/ 2451768 h 2529944"/>
              <a:gd name="connsiteX24" fmla="*/ 2974436 w 3602876"/>
              <a:gd name="connsiteY24" fmla="*/ 2526659 h 2529944"/>
              <a:gd name="connsiteX25" fmla="*/ 1032158 w 3602876"/>
              <a:gd name="connsiteY25" fmla="*/ 2515969 h 2529944"/>
              <a:gd name="connsiteX26" fmla="*/ 1004743 w 3602876"/>
              <a:gd name="connsiteY26" fmla="*/ 2280999 h 2529944"/>
              <a:gd name="connsiteX27" fmla="*/ 846400 w 3602876"/>
              <a:gd name="connsiteY27" fmla="*/ 2194567 h 2529944"/>
              <a:gd name="connsiteX28" fmla="*/ 775309 w 3602876"/>
              <a:gd name="connsiteY28" fmla="*/ 2514551 h 2529944"/>
              <a:gd name="connsiteX29" fmla="*/ 389619 w 3602876"/>
              <a:gd name="connsiteY29" fmla="*/ 2517067 h 2529944"/>
              <a:gd name="connsiteX30" fmla="*/ 367230 w 3602876"/>
              <a:gd name="connsiteY30" fmla="*/ 2398991 h 2529944"/>
              <a:gd name="connsiteX31" fmla="*/ 505159 w 3602876"/>
              <a:gd name="connsiteY31" fmla="*/ 2188739 h 2529944"/>
              <a:gd name="connsiteX32" fmla="*/ 400127 w 3602876"/>
              <a:gd name="connsiteY32" fmla="*/ 2165703 h 2529944"/>
              <a:gd name="connsiteX33" fmla="*/ 268078 w 3602876"/>
              <a:gd name="connsiteY33" fmla="*/ 2067246 h 2529944"/>
              <a:gd name="connsiteX34" fmla="*/ 270141 w 3602876"/>
              <a:gd name="connsiteY34" fmla="*/ 1777647 h 2529944"/>
              <a:gd name="connsiteX35" fmla="*/ 73446 w 3602876"/>
              <a:gd name="connsiteY35" fmla="*/ 2074785 h 2529944"/>
              <a:gd name="connsiteX36" fmla="*/ 25706 w 3602876"/>
              <a:gd name="connsiteY36" fmla="*/ 2346214 h 2529944"/>
              <a:gd name="connsiteX37" fmla="*/ 6063 w 3602876"/>
              <a:gd name="connsiteY37" fmla="*/ 300122 h 2529944"/>
              <a:gd name="connsiteX38" fmla="*/ 1080153 w 3602876"/>
              <a:gd name="connsiteY38" fmla="*/ 314047 h 2529944"/>
              <a:gd name="connsiteX0" fmla="*/ 1080153 w 3602876"/>
              <a:gd name="connsiteY0" fmla="*/ 314047 h 2529944"/>
              <a:gd name="connsiteX1" fmla="*/ 1075980 w 3602876"/>
              <a:gd name="connsiteY1" fmla="*/ 231339 h 2529944"/>
              <a:gd name="connsiteX2" fmla="*/ 3672 w 3602876"/>
              <a:gd name="connsiteY2" fmla="*/ 216259 h 2529944"/>
              <a:gd name="connsiteX3" fmla="*/ 0 w 3602876"/>
              <a:gd name="connsiteY3" fmla="*/ 1380 h 2529944"/>
              <a:gd name="connsiteX4" fmla="*/ 1073571 w 3602876"/>
              <a:gd name="connsiteY4" fmla="*/ 0 h 2529944"/>
              <a:gd name="connsiteX5" fmla="*/ 3505972 w 3602876"/>
              <a:gd name="connsiteY5" fmla="*/ 1512 h 2529944"/>
              <a:gd name="connsiteX6" fmla="*/ 3514381 w 3602876"/>
              <a:gd name="connsiteY6" fmla="*/ 231341 h 2529944"/>
              <a:gd name="connsiteX7" fmla="*/ 2599982 w 3602876"/>
              <a:gd name="connsiteY7" fmla="*/ 212491 h 2529944"/>
              <a:gd name="connsiteX8" fmla="*/ 2609171 w 3602876"/>
              <a:gd name="connsiteY8" fmla="*/ 318442 h 2529944"/>
              <a:gd name="connsiteX9" fmla="*/ 3506993 w 3602876"/>
              <a:gd name="connsiteY9" fmla="*/ 317676 h 2529944"/>
              <a:gd name="connsiteX10" fmla="*/ 3602471 w 3602876"/>
              <a:gd name="connsiteY10" fmla="*/ 2170205 h 2529944"/>
              <a:gd name="connsiteX11" fmla="*/ 3400540 w 3602876"/>
              <a:gd name="connsiteY11" fmla="*/ 2248197 h 2529944"/>
              <a:gd name="connsiteX12" fmla="*/ 3448279 w 3602876"/>
              <a:gd name="connsiteY12" fmla="*/ 2474388 h 2529944"/>
              <a:gd name="connsiteX13" fmla="*/ 3400537 w 3602876"/>
              <a:gd name="connsiteY13" fmla="*/ 2519625 h 2529944"/>
              <a:gd name="connsiteX14" fmla="*/ 3209581 w 3602876"/>
              <a:gd name="connsiteY14" fmla="*/ 2451768 h 2529944"/>
              <a:gd name="connsiteX15" fmla="*/ 3308732 w 3602876"/>
              <a:gd name="connsiteY15" fmla="*/ 2233119 h 2529944"/>
              <a:gd name="connsiteX16" fmla="*/ 3260992 w 3602876"/>
              <a:gd name="connsiteY16" fmla="*/ 2010700 h 2529944"/>
              <a:gd name="connsiteX17" fmla="*/ 3120202 w 3602876"/>
              <a:gd name="connsiteY17" fmla="*/ 1692711 h 2529944"/>
              <a:gd name="connsiteX18" fmla="*/ 2942041 w 3602876"/>
              <a:gd name="connsiteY18" fmla="*/ 1805468 h 2529944"/>
              <a:gd name="connsiteX19" fmla="*/ 2978228 w 3602876"/>
              <a:gd name="connsiteY19" fmla="*/ 2082325 h 2529944"/>
              <a:gd name="connsiteX20" fmla="*/ 2913316 w 3602876"/>
              <a:gd name="connsiteY20" fmla="*/ 2197603 h 2529944"/>
              <a:gd name="connsiteX21" fmla="*/ 2787696 w 3602876"/>
              <a:gd name="connsiteY21" fmla="*/ 2236349 h 2529944"/>
              <a:gd name="connsiteX22" fmla="*/ 2827663 w 3602876"/>
              <a:gd name="connsiteY22" fmla="*/ 2346214 h 2529944"/>
              <a:gd name="connsiteX23" fmla="*/ 2948849 w 3602876"/>
              <a:gd name="connsiteY23" fmla="*/ 2451768 h 2529944"/>
              <a:gd name="connsiteX24" fmla="*/ 2974436 w 3602876"/>
              <a:gd name="connsiteY24" fmla="*/ 2526659 h 2529944"/>
              <a:gd name="connsiteX25" fmla="*/ 1032158 w 3602876"/>
              <a:gd name="connsiteY25" fmla="*/ 2515969 h 2529944"/>
              <a:gd name="connsiteX26" fmla="*/ 1004743 w 3602876"/>
              <a:gd name="connsiteY26" fmla="*/ 2280999 h 2529944"/>
              <a:gd name="connsiteX27" fmla="*/ 846400 w 3602876"/>
              <a:gd name="connsiteY27" fmla="*/ 2194567 h 2529944"/>
              <a:gd name="connsiteX28" fmla="*/ 775309 w 3602876"/>
              <a:gd name="connsiteY28" fmla="*/ 2514551 h 2529944"/>
              <a:gd name="connsiteX29" fmla="*/ 389619 w 3602876"/>
              <a:gd name="connsiteY29" fmla="*/ 2517067 h 2529944"/>
              <a:gd name="connsiteX30" fmla="*/ 367230 w 3602876"/>
              <a:gd name="connsiteY30" fmla="*/ 2398991 h 2529944"/>
              <a:gd name="connsiteX31" fmla="*/ 505159 w 3602876"/>
              <a:gd name="connsiteY31" fmla="*/ 2188739 h 2529944"/>
              <a:gd name="connsiteX32" fmla="*/ 400127 w 3602876"/>
              <a:gd name="connsiteY32" fmla="*/ 2165703 h 2529944"/>
              <a:gd name="connsiteX33" fmla="*/ 268078 w 3602876"/>
              <a:gd name="connsiteY33" fmla="*/ 2067246 h 2529944"/>
              <a:gd name="connsiteX34" fmla="*/ 270141 w 3602876"/>
              <a:gd name="connsiteY34" fmla="*/ 1777647 h 2529944"/>
              <a:gd name="connsiteX35" fmla="*/ 73446 w 3602876"/>
              <a:gd name="connsiteY35" fmla="*/ 2074785 h 2529944"/>
              <a:gd name="connsiteX36" fmla="*/ 25706 w 3602876"/>
              <a:gd name="connsiteY36" fmla="*/ 2346214 h 2529944"/>
              <a:gd name="connsiteX37" fmla="*/ 6063 w 3602876"/>
              <a:gd name="connsiteY37" fmla="*/ 300122 h 2529944"/>
              <a:gd name="connsiteX38" fmla="*/ 1080153 w 3602876"/>
              <a:gd name="connsiteY38" fmla="*/ 314047 h 2529944"/>
              <a:gd name="connsiteX0" fmla="*/ 1080153 w 3602471"/>
              <a:gd name="connsiteY0" fmla="*/ 314047 h 2529944"/>
              <a:gd name="connsiteX1" fmla="*/ 1075980 w 3602471"/>
              <a:gd name="connsiteY1" fmla="*/ 231339 h 2529944"/>
              <a:gd name="connsiteX2" fmla="*/ 3672 w 3602471"/>
              <a:gd name="connsiteY2" fmla="*/ 216259 h 2529944"/>
              <a:gd name="connsiteX3" fmla="*/ 0 w 3602471"/>
              <a:gd name="connsiteY3" fmla="*/ 1380 h 2529944"/>
              <a:gd name="connsiteX4" fmla="*/ 1073571 w 3602471"/>
              <a:gd name="connsiteY4" fmla="*/ 0 h 2529944"/>
              <a:gd name="connsiteX5" fmla="*/ 3505972 w 3602471"/>
              <a:gd name="connsiteY5" fmla="*/ 1512 h 2529944"/>
              <a:gd name="connsiteX6" fmla="*/ 3514381 w 3602471"/>
              <a:gd name="connsiteY6" fmla="*/ 231341 h 2529944"/>
              <a:gd name="connsiteX7" fmla="*/ 2599982 w 3602471"/>
              <a:gd name="connsiteY7" fmla="*/ 212491 h 2529944"/>
              <a:gd name="connsiteX8" fmla="*/ 2609171 w 3602471"/>
              <a:gd name="connsiteY8" fmla="*/ 318442 h 2529944"/>
              <a:gd name="connsiteX9" fmla="*/ 3506993 w 3602471"/>
              <a:gd name="connsiteY9" fmla="*/ 317676 h 2529944"/>
              <a:gd name="connsiteX10" fmla="*/ 3602471 w 3602471"/>
              <a:gd name="connsiteY10" fmla="*/ 2170205 h 2529944"/>
              <a:gd name="connsiteX11" fmla="*/ 3400540 w 3602471"/>
              <a:gd name="connsiteY11" fmla="*/ 2248197 h 2529944"/>
              <a:gd name="connsiteX12" fmla="*/ 3448279 w 3602471"/>
              <a:gd name="connsiteY12" fmla="*/ 2474388 h 2529944"/>
              <a:gd name="connsiteX13" fmla="*/ 3400537 w 3602471"/>
              <a:gd name="connsiteY13" fmla="*/ 2519625 h 2529944"/>
              <a:gd name="connsiteX14" fmla="*/ 3209581 w 3602471"/>
              <a:gd name="connsiteY14" fmla="*/ 2451768 h 2529944"/>
              <a:gd name="connsiteX15" fmla="*/ 3308732 w 3602471"/>
              <a:gd name="connsiteY15" fmla="*/ 2233119 h 2529944"/>
              <a:gd name="connsiteX16" fmla="*/ 3260992 w 3602471"/>
              <a:gd name="connsiteY16" fmla="*/ 2010700 h 2529944"/>
              <a:gd name="connsiteX17" fmla="*/ 3120202 w 3602471"/>
              <a:gd name="connsiteY17" fmla="*/ 1692711 h 2529944"/>
              <a:gd name="connsiteX18" fmla="*/ 2942041 w 3602471"/>
              <a:gd name="connsiteY18" fmla="*/ 1805468 h 2529944"/>
              <a:gd name="connsiteX19" fmla="*/ 2978228 w 3602471"/>
              <a:gd name="connsiteY19" fmla="*/ 2082325 h 2529944"/>
              <a:gd name="connsiteX20" fmla="*/ 2913316 w 3602471"/>
              <a:gd name="connsiteY20" fmla="*/ 2197603 h 2529944"/>
              <a:gd name="connsiteX21" fmla="*/ 2787696 w 3602471"/>
              <a:gd name="connsiteY21" fmla="*/ 2236349 h 2529944"/>
              <a:gd name="connsiteX22" fmla="*/ 2827663 w 3602471"/>
              <a:gd name="connsiteY22" fmla="*/ 2346214 h 2529944"/>
              <a:gd name="connsiteX23" fmla="*/ 2948849 w 3602471"/>
              <a:gd name="connsiteY23" fmla="*/ 2451768 h 2529944"/>
              <a:gd name="connsiteX24" fmla="*/ 2974436 w 3602471"/>
              <a:gd name="connsiteY24" fmla="*/ 2526659 h 2529944"/>
              <a:gd name="connsiteX25" fmla="*/ 1032158 w 3602471"/>
              <a:gd name="connsiteY25" fmla="*/ 2515969 h 2529944"/>
              <a:gd name="connsiteX26" fmla="*/ 1004743 w 3602471"/>
              <a:gd name="connsiteY26" fmla="*/ 2280999 h 2529944"/>
              <a:gd name="connsiteX27" fmla="*/ 846400 w 3602471"/>
              <a:gd name="connsiteY27" fmla="*/ 2194567 h 2529944"/>
              <a:gd name="connsiteX28" fmla="*/ 775309 w 3602471"/>
              <a:gd name="connsiteY28" fmla="*/ 2514551 h 2529944"/>
              <a:gd name="connsiteX29" fmla="*/ 389619 w 3602471"/>
              <a:gd name="connsiteY29" fmla="*/ 2517067 h 2529944"/>
              <a:gd name="connsiteX30" fmla="*/ 367230 w 3602471"/>
              <a:gd name="connsiteY30" fmla="*/ 2398991 h 2529944"/>
              <a:gd name="connsiteX31" fmla="*/ 505159 w 3602471"/>
              <a:gd name="connsiteY31" fmla="*/ 2188739 h 2529944"/>
              <a:gd name="connsiteX32" fmla="*/ 400127 w 3602471"/>
              <a:gd name="connsiteY32" fmla="*/ 2165703 h 2529944"/>
              <a:gd name="connsiteX33" fmla="*/ 268078 w 3602471"/>
              <a:gd name="connsiteY33" fmla="*/ 2067246 h 2529944"/>
              <a:gd name="connsiteX34" fmla="*/ 270141 w 3602471"/>
              <a:gd name="connsiteY34" fmla="*/ 1777647 h 2529944"/>
              <a:gd name="connsiteX35" fmla="*/ 73446 w 3602471"/>
              <a:gd name="connsiteY35" fmla="*/ 2074785 h 2529944"/>
              <a:gd name="connsiteX36" fmla="*/ 25706 w 3602471"/>
              <a:gd name="connsiteY36" fmla="*/ 2346214 h 2529944"/>
              <a:gd name="connsiteX37" fmla="*/ 6063 w 3602471"/>
              <a:gd name="connsiteY37" fmla="*/ 300122 h 2529944"/>
              <a:gd name="connsiteX38" fmla="*/ 1080153 w 3602471"/>
              <a:gd name="connsiteY38" fmla="*/ 314047 h 2529944"/>
              <a:gd name="connsiteX0" fmla="*/ 1080153 w 3602471"/>
              <a:gd name="connsiteY0" fmla="*/ 314047 h 2529944"/>
              <a:gd name="connsiteX1" fmla="*/ 1075980 w 3602471"/>
              <a:gd name="connsiteY1" fmla="*/ 231339 h 2529944"/>
              <a:gd name="connsiteX2" fmla="*/ 3672 w 3602471"/>
              <a:gd name="connsiteY2" fmla="*/ 216259 h 2529944"/>
              <a:gd name="connsiteX3" fmla="*/ 0 w 3602471"/>
              <a:gd name="connsiteY3" fmla="*/ 1380 h 2529944"/>
              <a:gd name="connsiteX4" fmla="*/ 1073571 w 3602471"/>
              <a:gd name="connsiteY4" fmla="*/ 0 h 2529944"/>
              <a:gd name="connsiteX5" fmla="*/ 3505972 w 3602471"/>
              <a:gd name="connsiteY5" fmla="*/ 1512 h 2529944"/>
              <a:gd name="connsiteX6" fmla="*/ 3514381 w 3602471"/>
              <a:gd name="connsiteY6" fmla="*/ 231341 h 2529944"/>
              <a:gd name="connsiteX7" fmla="*/ 2599982 w 3602471"/>
              <a:gd name="connsiteY7" fmla="*/ 212491 h 2529944"/>
              <a:gd name="connsiteX8" fmla="*/ 2609171 w 3602471"/>
              <a:gd name="connsiteY8" fmla="*/ 318442 h 2529944"/>
              <a:gd name="connsiteX9" fmla="*/ 3506993 w 3602471"/>
              <a:gd name="connsiteY9" fmla="*/ 317676 h 2529944"/>
              <a:gd name="connsiteX10" fmla="*/ 3602471 w 3602471"/>
              <a:gd name="connsiteY10" fmla="*/ 2192824 h 2529944"/>
              <a:gd name="connsiteX11" fmla="*/ 3400540 w 3602471"/>
              <a:gd name="connsiteY11" fmla="*/ 2248197 h 2529944"/>
              <a:gd name="connsiteX12" fmla="*/ 3448279 w 3602471"/>
              <a:gd name="connsiteY12" fmla="*/ 2474388 h 2529944"/>
              <a:gd name="connsiteX13" fmla="*/ 3400537 w 3602471"/>
              <a:gd name="connsiteY13" fmla="*/ 2519625 h 2529944"/>
              <a:gd name="connsiteX14" fmla="*/ 3209581 w 3602471"/>
              <a:gd name="connsiteY14" fmla="*/ 2451768 h 2529944"/>
              <a:gd name="connsiteX15" fmla="*/ 3308732 w 3602471"/>
              <a:gd name="connsiteY15" fmla="*/ 2233119 h 2529944"/>
              <a:gd name="connsiteX16" fmla="*/ 3260992 w 3602471"/>
              <a:gd name="connsiteY16" fmla="*/ 2010700 h 2529944"/>
              <a:gd name="connsiteX17" fmla="*/ 3120202 w 3602471"/>
              <a:gd name="connsiteY17" fmla="*/ 1692711 h 2529944"/>
              <a:gd name="connsiteX18" fmla="*/ 2942041 w 3602471"/>
              <a:gd name="connsiteY18" fmla="*/ 1805468 h 2529944"/>
              <a:gd name="connsiteX19" fmla="*/ 2978228 w 3602471"/>
              <a:gd name="connsiteY19" fmla="*/ 2082325 h 2529944"/>
              <a:gd name="connsiteX20" fmla="*/ 2913316 w 3602471"/>
              <a:gd name="connsiteY20" fmla="*/ 2197603 h 2529944"/>
              <a:gd name="connsiteX21" fmla="*/ 2787696 w 3602471"/>
              <a:gd name="connsiteY21" fmla="*/ 2236349 h 2529944"/>
              <a:gd name="connsiteX22" fmla="*/ 2827663 w 3602471"/>
              <a:gd name="connsiteY22" fmla="*/ 2346214 h 2529944"/>
              <a:gd name="connsiteX23" fmla="*/ 2948849 w 3602471"/>
              <a:gd name="connsiteY23" fmla="*/ 2451768 h 2529944"/>
              <a:gd name="connsiteX24" fmla="*/ 2974436 w 3602471"/>
              <a:gd name="connsiteY24" fmla="*/ 2526659 h 2529944"/>
              <a:gd name="connsiteX25" fmla="*/ 1032158 w 3602471"/>
              <a:gd name="connsiteY25" fmla="*/ 2515969 h 2529944"/>
              <a:gd name="connsiteX26" fmla="*/ 1004743 w 3602471"/>
              <a:gd name="connsiteY26" fmla="*/ 2280999 h 2529944"/>
              <a:gd name="connsiteX27" fmla="*/ 846400 w 3602471"/>
              <a:gd name="connsiteY27" fmla="*/ 2194567 h 2529944"/>
              <a:gd name="connsiteX28" fmla="*/ 775309 w 3602471"/>
              <a:gd name="connsiteY28" fmla="*/ 2514551 h 2529944"/>
              <a:gd name="connsiteX29" fmla="*/ 389619 w 3602471"/>
              <a:gd name="connsiteY29" fmla="*/ 2517067 h 2529944"/>
              <a:gd name="connsiteX30" fmla="*/ 367230 w 3602471"/>
              <a:gd name="connsiteY30" fmla="*/ 2398991 h 2529944"/>
              <a:gd name="connsiteX31" fmla="*/ 505159 w 3602471"/>
              <a:gd name="connsiteY31" fmla="*/ 2188739 h 2529944"/>
              <a:gd name="connsiteX32" fmla="*/ 400127 w 3602471"/>
              <a:gd name="connsiteY32" fmla="*/ 2165703 h 2529944"/>
              <a:gd name="connsiteX33" fmla="*/ 268078 w 3602471"/>
              <a:gd name="connsiteY33" fmla="*/ 2067246 h 2529944"/>
              <a:gd name="connsiteX34" fmla="*/ 270141 w 3602471"/>
              <a:gd name="connsiteY34" fmla="*/ 1777647 h 2529944"/>
              <a:gd name="connsiteX35" fmla="*/ 73446 w 3602471"/>
              <a:gd name="connsiteY35" fmla="*/ 2074785 h 2529944"/>
              <a:gd name="connsiteX36" fmla="*/ 25706 w 3602471"/>
              <a:gd name="connsiteY36" fmla="*/ 2346214 h 2529944"/>
              <a:gd name="connsiteX37" fmla="*/ 6063 w 3602471"/>
              <a:gd name="connsiteY37" fmla="*/ 300122 h 2529944"/>
              <a:gd name="connsiteX38" fmla="*/ 1080153 w 3602471"/>
              <a:gd name="connsiteY38" fmla="*/ 314047 h 2529944"/>
              <a:gd name="connsiteX0" fmla="*/ 1080153 w 3602471"/>
              <a:gd name="connsiteY0" fmla="*/ 314047 h 2529944"/>
              <a:gd name="connsiteX1" fmla="*/ 1075980 w 3602471"/>
              <a:gd name="connsiteY1" fmla="*/ 231339 h 2529944"/>
              <a:gd name="connsiteX2" fmla="*/ 3672 w 3602471"/>
              <a:gd name="connsiteY2" fmla="*/ 216259 h 2529944"/>
              <a:gd name="connsiteX3" fmla="*/ 0 w 3602471"/>
              <a:gd name="connsiteY3" fmla="*/ 1380 h 2529944"/>
              <a:gd name="connsiteX4" fmla="*/ 1073571 w 3602471"/>
              <a:gd name="connsiteY4" fmla="*/ 0 h 2529944"/>
              <a:gd name="connsiteX5" fmla="*/ 3505972 w 3602471"/>
              <a:gd name="connsiteY5" fmla="*/ 1512 h 2529944"/>
              <a:gd name="connsiteX6" fmla="*/ 3514381 w 3602471"/>
              <a:gd name="connsiteY6" fmla="*/ 231341 h 2529944"/>
              <a:gd name="connsiteX7" fmla="*/ 2599982 w 3602471"/>
              <a:gd name="connsiteY7" fmla="*/ 212491 h 2529944"/>
              <a:gd name="connsiteX8" fmla="*/ 2609171 w 3602471"/>
              <a:gd name="connsiteY8" fmla="*/ 318442 h 2529944"/>
              <a:gd name="connsiteX9" fmla="*/ 3506993 w 3602471"/>
              <a:gd name="connsiteY9" fmla="*/ 317676 h 2529944"/>
              <a:gd name="connsiteX10" fmla="*/ 3602471 w 3602471"/>
              <a:gd name="connsiteY10" fmla="*/ 2192824 h 2529944"/>
              <a:gd name="connsiteX11" fmla="*/ 3400540 w 3602471"/>
              <a:gd name="connsiteY11" fmla="*/ 2248197 h 2529944"/>
              <a:gd name="connsiteX12" fmla="*/ 3448279 w 3602471"/>
              <a:gd name="connsiteY12" fmla="*/ 2474388 h 2529944"/>
              <a:gd name="connsiteX13" fmla="*/ 3400537 w 3602471"/>
              <a:gd name="connsiteY13" fmla="*/ 2519625 h 2529944"/>
              <a:gd name="connsiteX14" fmla="*/ 3209581 w 3602471"/>
              <a:gd name="connsiteY14" fmla="*/ 2451768 h 2529944"/>
              <a:gd name="connsiteX15" fmla="*/ 3308732 w 3602471"/>
              <a:gd name="connsiteY15" fmla="*/ 2233119 h 2529944"/>
              <a:gd name="connsiteX16" fmla="*/ 3260992 w 3602471"/>
              <a:gd name="connsiteY16" fmla="*/ 2010700 h 2529944"/>
              <a:gd name="connsiteX17" fmla="*/ 3120202 w 3602471"/>
              <a:gd name="connsiteY17" fmla="*/ 1692711 h 2529944"/>
              <a:gd name="connsiteX18" fmla="*/ 2942041 w 3602471"/>
              <a:gd name="connsiteY18" fmla="*/ 1805468 h 2529944"/>
              <a:gd name="connsiteX19" fmla="*/ 2978228 w 3602471"/>
              <a:gd name="connsiteY19" fmla="*/ 2082325 h 2529944"/>
              <a:gd name="connsiteX20" fmla="*/ 2913316 w 3602471"/>
              <a:gd name="connsiteY20" fmla="*/ 2197603 h 2529944"/>
              <a:gd name="connsiteX21" fmla="*/ 2787696 w 3602471"/>
              <a:gd name="connsiteY21" fmla="*/ 2236349 h 2529944"/>
              <a:gd name="connsiteX22" fmla="*/ 2827663 w 3602471"/>
              <a:gd name="connsiteY22" fmla="*/ 2346214 h 2529944"/>
              <a:gd name="connsiteX23" fmla="*/ 2948849 w 3602471"/>
              <a:gd name="connsiteY23" fmla="*/ 2451768 h 2529944"/>
              <a:gd name="connsiteX24" fmla="*/ 2974436 w 3602471"/>
              <a:gd name="connsiteY24" fmla="*/ 2526659 h 2529944"/>
              <a:gd name="connsiteX25" fmla="*/ 1032158 w 3602471"/>
              <a:gd name="connsiteY25" fmla="*/ 2515969 h 2529944"/>
              <a:gd name="connsiteX26" fmla="*/ 1004743 w 3602471"/>
              <a:gd name="connsiteY26" fmla="*/ 2280999 h 2529944"/>
              <a:gd name="connsiteX27" fmla="*/ 846400 w 3602471"/>
              <a:gd name="connsiteY27" fmla="*/ 2194567 h 2529944"/>
              <a:gd name="connsiteX28" fmla="*/ 775309 w 3602471"/>
              <a:gd name="connsiteY28" fmla="*/ 2514551 h 2529944"/>
              <a:gd name="connsiteX29" fmla="*/ 389619 w 3602471"/>
              <a:gd name="connsiteY29" fmla="*/ 2517067 h 2529944"/>
              <a:gd name="connsiteX30" fmla="*/ 367230 w 3602471"/>
              <a:gd name="connsiteY30" fmla="*/ 2398991 h 2529944"/>
              <a:gd name="connsiteX31" fmla="*/ 505159 w 3602471"/>
              <a:gd name="connsiteY31" fmla="*/ 2188739 h 2529944"/>
              <a:gd name="connsiteX32" fmla="*/ 400127 w 3602471"/>
              <a:gd name="connsiteY32" fmla="*/ 2165703 h 2529944"/>
              <a:gd name="connsiteX33" fmla="*/ 268078 w 3602471"/>
              <a:gd name="connsiteY33" fmla="*/ 2067246 h 2529944"/>
              <a:gd name="connsiteX34" fmla="*/ 270141 w 3602471"/>
              <a:gd name="connsiteY34" fmla="*/ 1777647 h 2529944"/>
              <a:gd name="connsiteX35" fmla="*/ 73446 w 3602471"/>
              <a:gd name="connsiteY35" fmla="*/ 2074785 h 2529944"/>
              <a:gd name="connsiteX36" fmla="*/ 25706 w 3602471"/>
              <a:gd name="connsiteY36" fmla="*/ 2346214 h 2529944"/>
              <a:gd name="connsiteX37" fmla="*/ 6063 w 3602471"/>
              <a:gd name="connsiteY37" fmla="*/ 300122 h 2529944"/>
              <a:gd name="connsiteX38" fmla="*/ 1080153 w 3602471"/>
              <a:gd name="connsiteY38" fmla="*/ 314047 h 2529944"/>
              <a:gd name="connsiteX0" fmla="*/ 1080153 w 3602471"/>
              <a:gd name="connsiteY0" fmla="*/ 314047 h 2529944"/>
              <a:gd name="connsiteX1" fmla="*/ 1075980 w 3602471"/>
              <a:gd name="connsiteY1" fmla="*/ 231339 h 2529944"/>
              <a:gd name="connsiteX2" fmla="*/ 3672 w 3602471"/>
              <a:gd name="connsiteY2" fmla="*/ 216259 h 2529944"/>
              <a:gd name="connsiteX3" fmla="*/ 0 w 3602471"/>
              <a:gd name="connsiteY3" fmla="*/ 1380 h 2529944"/>
              <a:gd name="connsiteX4" fmla="*/ 1073571 w 3602471"/>
              <a:gd name="connsiteY4" fmla="*/ 0 h 2529944"/>
              <a:gd name="connsiteX5" fmla="*/ 3505972 w 3602471"/>
              <a:gd name="connsiteY5" fmla="*/ 1512 h 2529944"/>
              <a:gd name="connsiteX6" fmla="*/ 3514381 w 3602471"/>
              <a:gd name="connsiteY6" fmla="*/ 231341 h 2529944"/>
              <a:gd name="connsiteX7" fmla="*/ 2599982 w 3602471"/>
              <a:gd name="connsiteY7" fmla="*/ 212491 h 2529944"/>
              <a:gd name="connsiteX8" fmla="*/ 2609171 w 3602471"/>
              <a:gd name="connsiteY8" fmla="*/ 318442 h 2529944"/>
              <a:gd name="connsiteX9" fmla="*/ 3506993 w 3602471"/>
              <a:gd name="connsiteY9" fmla="*/ 317676 h 2529944"/>
              <a:gd name="connsiteX10" fmla="*/ 3602471 w 3602471"/>
              <a:gd name="connsiteY10" fmla="*/ 2192824 h 2529944"/>
              <a:gd name="connsiteX11" fmla="*/ 3382179 w 3602471"/>
              <a:gd name="connsiteY11" fmla="*/ 2240657 h 2529944"/>
              <a:gd name="connsiteX12" fmla="*/ 3448279 w 3602471"/>
              <a:gd name="connsiteY12" fmla="*/ 2474388 h 2529944"/>
              <a:gd name="connsiteX13" fmla="*/ 3400537 w 3602471"/>
              <a:gd name="connsiteY13" fmla="*/ 2519625 h 2529944"/>
              <a:gd name="connsiteX14" fmla="*/ 3209581 w 3602471"/>
              <a:gd name="connsiteY14" fmla="*/ 2451768 h 2529944"/>
              <a:gd name="connsiteX15" fmla="*/ 3308732 w 3602471"/>
              <a:gd name="connsiteY15" fmla="*/ 2233119 h 2529944"/>
              <a:gd name="connsiteX16" fmla="*/ 3260992 w 3602471"/>
              <a:gd name="connsiteY16" fmla="*/ 2010700 h 2529944"/>
              <a:gd name="connsiteX17" fmla="*/ 3120202 w 3602471"/>
              <a:gd name="connsiteY17" fmla="*/ 1692711 h 2529944"/>
              <a:gd name="connsiteX18" fmla="*/ 2942041 w 3602471"/>
              <a:gd name="connsiteY18" fmla="*/ 1805468 h 2529944"/>
              <a:gd name="connsiteX19" fmla="*/ 2978228 w 3602471"/>
              <a:gd name="connsiteY19" fmla="*/ 2082325 h 2529944"/>
              <a:gd name="connsiteX20" fmla="*/ 2913316 w 3602471"/>
              <a:gd name="connsiteY20" fmla="*/ 2197603 h 2529944"/>
              <a:gd name="connsiteX21" fmla="*/ 2787696 w 3602471"/>
              <a:gd name="connsiteY21" fmla="*/ 2236349 h 2529944"/>
              <a:gd name="connsiteX22" fmla="*/ 2827663 w 3602471"/>
              <a:gd name="connsiteY22" fmla="*/ 2346214 h 2529944"/>
              <a:gd name="connsiteX23" fmla="*/ 2948849 w 3602471"/>
              <a:gd name="connsiteY23" fmla="*/ 2451768 h 2529944"/>
              <a:gd name="connsiteX24" fmla="*/ 2974436 w 3602471"/>
              <a:gd name="connsiteY24" fmla="*/ 2526659 h 2529944"/>
              <a:gd name="connsiteX25" fmla="*/ 1032158 w 3602471"/>
              <a:gd name="connsiteY25" fmla="*/ 2515969 h 2529944"/>
              <a:gd name="connsiteX26" fmla="*/ 1004743 w 3602471"/>
              <a:gd name="connsiteY26" fmla="*/ 2280999 h 2529944"/>
              <a:gd name="connsiteX27" fmla="*/ 846400 w 3602471"/>
              <a:gd name="connsiteY27" fmla="*/ 2194567 h 2529944"/>
              <a:gd name="connsiteX28" fmla="*/ 775309 w 3602471"/>
              <a:gd name="connsiteY28" fmla="*/ 2514551 h 2529944"/>
              <a:gd name="connsiteX29" fmla="*/ 389619 w 3602471"/>
              <a:gd name="connsiteY29" fmla="*/ 2517067 h 2529944"/>
              <a:gd name="connsiteX30" fmla="*/ 367230 w 3602471"/>
              <a:gd name="connsiteY30" fmla="*/ 2398991 h 2529944"/>
              <a:gd name="connsiteX31" fmla="*/ 505159 w 3602471"/>
              <a:gd name="connsiteY31" fmla="*/ 2188739 h 2529944"/>
              <a:gd name="connsiteX32" fmla="*/ 400127 w 3602471"/>
              <a:gd name="connsiteY32" fmla="*/ 2165703 h 2529944"/>
              <a:gd name="connsiteX33" fmla="*/ 268078 w 3602471"/>
              <a:gd name="connsiteY33" fmla="*/ 2067246 h 2529944"/>
              <a:gd name="connsiteX34" fmla="*/ 270141 w 3602471"/>
              <a:gd name="connsiteY34" fmla="*/ 1777647 h 2529944"/>
              <a:gd name="connsiteX35" fmla="*/ 73446 w 3602471"/>
              <a:gd name="connsiteY35" fmla="*/ 2074785 h 2529944"/>
              <a:gd name="connsiteX36" fmla="*/ 25706 w 3602471"/>
              <a:gd name="connsiteY36" fmla="*/ 2346214 h 2529944"/>
              <a:gd name="connsiteX37" fmla="*/ 6063 w 3602471"/>
              <a:gd name="connsiteY37" fmla="*/ 300122 h 2529944"/>
              <a:gd name="connsiteX38" fmla="*/ 1080153 w 3602471"/>
              <a:gd name="connsiteY38" fmla="*/ 314047 h 2529944"/>
              <a:gd name="connsiteX0" fmla="*/ 1080153 w 3602471"/>
              <a:gd name="connsiteY0" fmla="*/ 314047 h 2529944"/>
              <a:gd name="connsiteX1" fmla="*/ 1075980 w 3602471"/>
              <a:gd name="connsiteY1" fmla="*/ 231339 h 2529944"/>
              <a:gd name="connsiteX2" fmla="*/ 3672 w 3602471"/>
              <a:gd name="connsiteY2" fmla="*/ 216259 h 2529944"/>
              <a:gd name="connsiteX3" fmla="*/ 0 w 3602471"/>
              <a:gd name="connsiteY3" fmla="*/ 1380 h 2529944"/>
              <a:gd name="connsiteX4" fmla="*/ 1073571 w 3602471"/>
              <a:gd name="connsiteY4" fmla="*/ 0 h 2529944"/>
              <a:gd name="connsiteX5" fmla="*/ 3505972 w 3602471"/>
              <a:gd name="connsiteY5" fmla="*/ 1512 h 2529944"/>
              <a:gd name="connsiteX6" fmla="*/ 3514381 w 3602471"/>
              <a:gd name="connsiteY6" fmla="*/ 231341 h 2529944"/>
              <a:gd name="connsiteX7" fmla="*/ 2599982 w 3602471"/>
              <a:gd name="connsiteY7" fmla="*/ 212491 h 2529944"/>
              <a:gd name="connsiteX8" fmla="*/ 2609171 w 3602471"/>
              <a:gd name="connsiteY8" fmla="*/ 318442 h 2529944"/>
              <a:gd name="connsiteX9" fmla="*/ 3506993 w 3602471"/>
              <a:gd name="connsiteY9" fmla="*/ 317676 h 2529944"/>
              <a:gd name="connsiteX10" fmla="*/ 3602471 w 3602471"/>
              <a:gd name="connsiteY10" fmla="*/ 2192824 h 2529944"/>
              <a:gd name="connsiteX11" fmla="*/ 3382179 w 3602471"/>
              <a:gd name="connsiteY11" fmla="*/ 2240657 h 2529944"/>
              <a:gd name="connsiteX12" fmla="*/ 3448279 w 3602471"/>
              <a:gd name="connsiteY12" fmla="*/ 2474388 h 2529944"/>
              <a:gd name="connsiteX13" fmla="*/ 3400537 w 3602471"/>
              <a:gd name="connsiteY13" fmla="*/ 2519625 h 2529944"/>
              <a:gd name="connsiteX14" fmla="*/ 3209581 w 3602471"/>
              <a:gd name="connsiteY14" fmla="*/ 2451768 h 2529944"/>
              <a:gd name="connsiteX15" fmla="*/ 3308732 w 3602471"/>
              <a:gd name="connsiteY15" fmla="*/ 2233119 h 2529944"/>
              <a:gd name="connsiteX16" fmla="*/ 3260992 w 3602471"/>
              <a:gd name="connsiteY16" fmla="*/ 2010700 h 2529944"/>
              <a:gd name="connsiteX17" fmla="*/ 3120202 w 3602471"/>
              <a:gd name="connsiteY17" fmla="*/ 1692711 h 2529944"/>
              <a:gd name="connsiteX18" fmla="*/ 2942041 w 3602471"/>
              <a:gd name="connsiteY18" fmla="*/ 1805468 h 2529944"/>
              <a:gd name="connsiteX19" fmla="*/ 2978228 w 3602471"/>
              <a:gd name="connsiteY19" fmla="*/ 2082325 h 2529944"/>
              <a:gd name="connsiteX20" fmla="*/ 2913316 w 3602471"/>
              <a:gd name="connsiteY20" fmla="*/ 2197603 h 2529944"/>
              <a:gd name="connsiteX21" fmla="*/ 2787696 w 3602471"/>
              <a:gd name="connsiteY21" fmla="*/ 2236349 h 2529944"/>
              <a:gd name="connsiteX22" fmla="*/ 2827663 w 3602471"/>
              <a:gd name="connsiteY22" fmla="*/ 2346214 h 2529944"/>
              <a:gd name="connsiteX23" fmla="*/ 2948849 w 3602471"/>
              <a:gd name="connsiteY23" fmla="*/ 2451768 h 2529944"/>
              <a:gd name="connsiteX24" fmla="*/ 2974436 w 3602471"/>
              <a:gd name="connsiteY24" fmla="*/ 2526659 h 2529944"/>
              <a:gd name="connsiteX25" fmla="*/ 1032158 w 3602471"/>
              <a:gd name="connsiteY25" fmla="*/ 2515969 h 2529944"/>
              <a:gd name="connsiteX26" fmla="*/ 1004743 w 3602471"/>
              <a:gd name="connsiteY26" fmla="*/ 2280999 h 2529944"/>
              <a:gd name="connsiteX27" fmla="*/ 846400 w 3602471"/>
              <a:gd name="connsiteY27" fmla="*/ 2194567 h 2529944"/>
              <a:gd name="connsiteX28" fmla="*/ 775309 w 3602471"/>
              <a:gd name="connsiteY28" fmla="*/ 2514551 h 2529944"/>
              <a:gd name="connsiteX29" fmla="*/ 389619 w 3602471"/>
              <a:gd name="connsiteY29" fmla="*/ 2517067 h 2529944"/>
              <a:gd name="connsiteX30" fmla="*/ 367230 w 3602471"/>
              <a:gd name="connsiteY30" fmla="*/ 2398991 h 2529944"/>
              <a:gd name="connsiteX31" fmla="*/ 505159 w 3602471"/>
              <a:gd name="connsiteY31" fmla="*/ 2188739 h 2529944"/>
              <a:gd name="connsiteX32" fmla="*/ 400127 w 3602471"/>
              <a:gd name="connsiteY32" fmla="*/ 2165703 h 2529944"/>
              <a:gd name="connsiteX33" fmla="*/ 268078 w 3602471"/>
              <a:gd name="connsiteY33" fmla="*/ 2067246 h 2529944"/>
              <a:gd name="connsiteX34" fmla="*/ 270141 w 3602471"/>
              <a:gd name="connsiteY34" fmla="*/ 1777647 h 2529944"/>
              <a:gd name="connsiteX35" fmla="*/ 73446 w 3602471"/>
              <a:gd name="connsiteY35" fmla="*/ 2074785 h 2529944"/>
              <a:gd name="connsiteX36" fmla="*/ 25706 w 3602471"/>
              <a:gd name="connsiteY36" fmla="*/ 2346214 h 2529944"/>
              <a:gd name="connsiteX37" fmla="*/ 6063 w 3602471"/>
              <a:gd name="connsiteY37" fmla="*/ 300122 h 2529944"/>
              <a:gd name="connsiteX38" fmla="*/ 1080153 w 3602471"/>
              <a:gd name="connsiteY38" fmla="*/ 314047 h 2529944"/>
              <a:gd name="connsiteX0" fmla="*/ 1080153 w 3602471"/>
              <a:gd name="connsiteY0" fmla="*/ 314047 h 2529944"/>
              <a:gd name="connsiteX1" fmla="*/ 1075980 w 3602471"/>
              <a:gd name="connsiteY1" fmla="*/ 231339 h 2529944"/>
              <a:gd name="connsiteX2" fmla="*/ 3672 w 3602471"/>
              <a:gd name="connsiteY2" fmla="*/ 216259 h 2529944"/>
              <a:gd name="connsiteX3" fmla="*/ 0 w 3602471"/>
              <a:gd name="connsiteY3" fmla="*/ 1380 h 2529944"/>
              <a:gd name="connsiteX4" fmla="*/ 1073571 w 3602471"/>
              <a:gd name="connsiteY4" fmla="*/ 0 h 2529944"/>
              <a:gd name="connsiteX5" fmla="*/ 3505972 w 3602471"/>
              <a:gd name="connsiteY5" fmla="*/ 1512 h 2529944"/>
              <a:gd name="connsiteX6" fmla="*/ 3514381 w 3602471"/>
              <a:gd name="connsiteY6" fmla="*/ 231341 h 2529944"/>
              <a:gd name="connsiteX7" fmla="*/ 2599982 w 3602471"/>
              <a:gd name="connsiteY7" fmla="*/ 212491 h 2529944"/>
              <a:gd name="connsiteX8" fmla="*/ 2609171 w 3602471"/>
              <a:gd name="connsiteY8" fmla="*/ 318442 h 2529944"/>
              <a:gd name="connsiteX9" fmla="*/ 3506993 w 3602471"/>
              <a:gd name="connsiteY9" fmla="*/ 317676 h 2529944"/>
              <a:gd name="connsiteX10" fmla="*/ 3602471 w 3602471"/>
              <a:gd name="connsiteY10" fmla="*/ 2192824 h 2529944"/>
              <a:gd name="connsiteX11" fmla="*/ 3382179 w 3602471"/>
              <a:gd name="connsiteY11" fmla="*/ 2240657 h 2529944"/>
              <a:gd name="connsiteX12" fmla="*/ 3448279 w 3602471"/>
              <a:gd name="connsiteY12" fmla="*/ 2474388 h 2529944"/>
              <a:gd name="connsiteX13" fmla="*/ 3400537 w 3602471"/>
              <a:gd name="connsiteY13" fmla="*/ 2519625 h 2529944"/>
              <a:gd name="connsiteX14" fmla="*/ 3209581 w 3602471"/>
              <a:gd name="connsiteY14" fmla="*/ 2451768 h 2529944"/>
              <a:gd name="connsiteX15" fmla="*/ 3308732 w 3602471"/>
              <a:gd name="connsiteY15" fmla="*/ 2233119 h 2529944"/>
              <a:gd name="connsiteX16" fmla="*/ 3260992 w 3602471"/>
              <a:gd name="connsiteY16" fmla="*/ 2010700 h 2529944"/>
              <a:gd name="connsiteX17" fmla="*/ 3120202 w 3602471"/>
              <a:gd name="connsiteY17" fmla="*/ 1692711 h 2529944"/>
              <a:gd name="connsiteX18" fmla="*/ 2942041 w 3602471"/>
              <a:gd name="connsiteY18" fmla="*/ 1805468 h 2529944"/>
              <a:gd name="connsiteX19" fmla="*/ 2978228 w 3602471"/>
              <a:gd name="connsiteY19" fmla="*/ 2082325 h 2529944"/>
              <a:gd name="connsiteX20" fmla="*/ 2913316 w 3602471"/>
              <a:gd name="connsiteY20" fmla="*/ 2197603 h 2529944"/>
              <a:gd name="connsiteX21" fmla="*/ 2787696 w 3602471"/>
              <a:gd name="connsiteY21" fmla="*/ 2236349 h 2529944"/>
              <a:gd name="connsiteX22" fmla="*/ 2827663 w 3602471"/>
              <a:gd name="connsiteY22" fmla="*/ 2346214 h 2529944"/>
              <a:gd name="connsiteX23" fmla="*/ 2948849 w 3602471"/>
              <a:gd name="connsiteY23" fmla="*/ 2451768 h 2529944"/>
              <a:gd name="connsiteX24" fmla="*/ 2974436 w 3602471"/>
              <a:gd name="connsiteY24" fmla="*/ 2526659 h 2529944"/>
              <a:gd name="connsiteX25" fmla="*/ 1032158 w 3602471"/>
              <a:gd name="connsiteY25" fmla="*/ 2515969 h 2529944"/>
              <a:gd name="connsiteX26" fmla="*/ 1004743 w 3602471"/>
              <a:gd name="connsiteY26" fmla="*/ 2280999 h 2529944"/>
              <a:gd name="connsiteX27" fmla="*/ 846400 w 3602471"/>
              <a:gd name="connsiteY27" fmla="*/ 2194567 h 2529944"/>
              <a:gd name="connsiteX28" fmla="*/ 775309 w 3602471"/>
              <a:gd name="connsiteY28" fmla="*/ 2514551 h 2529944"/>
              <a:gd name="connsiteX29" fmla="*/ 389619 w 3602471"/>
              <a:gd name="connsiteY29" fmla="*/ 2517067 h 2529944"/>
              <a:gd name="connsiteX30" fmla="*/ 367230 w 3602471"/>
              <a:gd name="connsiteY30" fmla="*/ 2398991 h 2529944"/>
              <a:gd name="connsiteX31" fmla="*/ 505159 w 3602471"/>
              <a:gd name="connsiteY31" fmla="*/ 2188739 h 2529944"/>
              <a:gd name="connsiteX32" fmla="*/ 400127 w 3602471"/>
              <a:gd name="connsiteY32" fmla="*/ 2165703 h 2529944"/>
              <a:gd name="connsiteX33" fmla="*/ 268078 w 3602471"/>
              <a:gd name="connsiteY33" fmla="*/ 2067246 h 2529944"/>
              <a:gd name="connsiteX34" fmla="*/ 270141 w 3602471"/>
              <a:gd name="connsiteY34" fmla="*/ 1777647 h 2529944"/>
              <a:gd name="connsiteX35" fmla="*/ 73446 w 3602471"/>
              <a:gd name="connsiteY35" fmla="*/ 2074785 h 2529944"/>
              <a:gd name="connsiteX36" fmla="*/ 25706 w 3602471"/>
              <a:gd name="connsiteY36" fmla="*/ 2346214 h 2529944"/>
              <a:gd name="connsiteX37" fmla="*/ 6063 w 3602471"/>
              <a:gd name="connsiteY37" fmla="*/ 300122 h 2529944"/>
              <a:gd name="connsiteX38" fmla="*/ 1080153 w 3602471"/>
              <a:gd name="connsiteY38" fmla="*/ 314047 h 2529944"/>
              <a:gd name="connsiteX0" fmla="*/ 1080153 w 3602471"/>
              <a:gd name="connsiteY0" fmla="*/ 314047 h 2529944"/>
              <a:gd name="connsiteX1" fmla="*/ 1075980 w 3602471"/>
              <a:gd name="connsiteY1" fmla="*/ 231339 h 2529944"/>
              <a:gd name="connsiteX2" fmla="*/ 3672 w 3602471"/>
              <a:gd name="connsiteY2" fmla="*/ 216259 h 2529944"/>
              <a:gd name="connsiteX3" fmla="*/ 0 w 3602471"/>
              <a:gd name="connsiteY3" fmla="*/ 1380 h 2529944"/>
              <a:gd name="connsiteX4" fmla="*/ 1073571 w 3602471"/>
              <a:gd name="connsiteY4" fmla="*/ 0 h 2529944"/>
              <a:gd name="connsiteX5" fmla="*/ 3505972 w 3602471"/>
              <a:gd name="connsiteY5" fmla="*/ 1512 h 2529944"/>
              <a:gd name="connsiteX6" fmla="*/ 3514381 w 3602471"/>
              <a:gd name="connsiteY6" fmla="*/ 231341 h 2529944"/>
              <a:gd name="connsiteX7" fmla="*/ 2599982 w 3602471"/>
              <a:gd name="connsiteY7" fmla="*/ 212491 h 2529944"/>
              <a:gd name="connsiteX8" fmla="*/ 2609171 w 3602471"/>
              <a:gd name="connsiteY8" fmla="*/ 318442 h 2529944"/>
              <a:gd name="connsiteX9" fmla="*/ 3506993 w 3602471"/>
              <a:gd name="connsiteY9" fmla="*/ 317676 h 2529944"/>
              <a:gd name="connsiteX10" fmla="*/ 3602471 w 3602471"/>
              <a:gd name="connsiteY10" fmla="*/ 2192824 h 2529944"/>
              <a:gd name="connsiteX11" fmla="*/ 3389524 w 3602471"/>
              <a:gd name="connsiteY11" fmla="*/ 2240657 h 2529944"/>
              <a:gd name="connsiteX12" fmla="*/ 3448279 w 3602471"/>
              <a:gd name="connsiteY12" fmla="*/ 2474388 h 2529944"/>
              <a:gd name="connsiteX13" fmla="*/ 3400537 w 3602471"/>
              <a:gd name="connsiteY13" fmla="*/ 2519625 h 2529944"/>
              <a:gd name="connsiteX14" fmla="*/ 3209581 w 3602471"/>
              <a:gd name="connsiteY14" fmla="*/ 2451768 h 2529944"/>
              <a:gd name="connsiteX15" fmla="*/ 3308732 w 3602471"/>
              <a:gd name="connsiteY15" fmla="*/ 2233119 h 2529944"/>
              <a:gd name="connsiteX16" fmla="*/ 3260992 w 3602471"/>
              <a:gd name="connsiteY16" fmla="*/ 2010700 h 2529944"/>
              <a:gd name="connsiteX17" fmla="*/ 3120202 w 3602471"/>
              <a:gd name="connsiteY17" fmla="*/ 1692711 h 2529944"/>
              <a:gd name="connsiteX18" fmla="*/ 2942041 w 3602471"/>
              <a:gd name="connsiteY18" fmla="*/ 1805468 h 2529944"/>
              <a:gd name="connsiteX19" fmla="*/ 2978228 w 3602471"/>
              <a:gd name="connsiteY19" fmla="*/ 2082325 h 2529944"/>
              <a:gd name="connsiteX20" fmla="*/ 2913316 w 3602471"/>
              <a:gd name="connsiteY20" fmla="*/ 2197603 h 2529944"/>
              <a:gd name="connsiteX21" fmla="*/ 2787696 w 3602471"/>
              <a:gd name="connsiteY21" fmla="*/ 2236349 h 2529944"/>
              <a:gd name="connsiteX22" fmla="*/ 2827663 w 3602471"/>
              <a:gd name="connsiteY22" fmla="*/ 2346214 h 2529944"/>
              <a:gd name="connsiteX23" fmla="*/ 2948849 w 3602471"/>
              <a:gd name="connsiteY23" fmla="*/ 2451768 h 2529944"/>
              <a:gd name="connsiteX24" fmla="*/ 2974436 w 3602471"/>
              <a:gd name="connsiteY24" fmla="*/ 2526659 h 2529944"/>
              <a:gd name="connsiteX25" fmla="*/ 1032158 w 3602471"/>
              <a:gd name="connsiteY25" fmla="*/ 2515969 h 2529944"/>
              <a:gd name="connsiteX26" fmla="*/ 1004743 w 3602471"/>
              <a:gd name="connsiteY26" fmla="*/ 2280999 h 2529944"/>
              <a:gd name="connsiteX27" fmla="*/ 846400 w 3602471"/>
              <a:gd name="connsiteY27" fmla="*/ 2194567 h 2529944"/>
              <a:gd name="connsiteX28" fmla="*/ 775309 w 3602471"/>
              <a:gd name="connsiteY28" fmla="*/ 2514551 h 2529944"/>
              <a:gd name="connsiteX29" fmla="*/ 389619 w 3602471"/>
              <a:gd name="connsiteY29" fmla="*/ 2517067 h 2529944"/>
              <a:gd name="connsiteX30" fmla="*/ 367230 w 3602471"/>
              <a:gd name="connsiteY30" fmla="*/ 2398991 h 2529944"/>
              <a:gd name="connsiteX31" fmla="*/ 505159 w 3602471"/>
              <a:gd name="connsiteY31" fmla="*/ 2188739 h 2529944"/>
              <a:gd name="connsiteX32" fmla="*/ 400127 w 3602471"/>
              <a:gd name="connsiteY32" fmla="*/ 2165703 h 2529944"/>
              <a:gd name="connsiteX33" fmla="*/ 268078 w 3602471"/>
              <a:gd name="connsiteY33" fmla="*/ 2067246 h 2529944"/>
              <a:gd name="connsiteX34" fmla="*/ 270141 w 3602471"/>
              <a:gd name="connsiteY34" fmla="*/ 1777647 h 2529944"/>
              <a:gd name="connsiteX35" fmla="*/ 73446 w 3602471"/>
              <a:gd name="connsiteY35" fmla="*/ 2074785 h 2529944"/>
              <a:gd name="connsiteX36" fmla="*/ 25706 w 3602471"/>
              <a:gd name="connsiteY36" fmla="*/ 2346214 h 2529944"/>
              <a:gd name="connsiteX37" fmla="*/ 6063 w 3602471"/>
              <a:gd name="connsiteY37" fmla="*/ 300122 h 2529944"/>
              <a:gd name="connsiteX38" fmla="*/ 1080153 w 3602471"/>
              <a:gd name="connsiteY38" fmla="*/ 314047 h 2529944"/>
              <a:gd name="connsiteX0" fmla="*/ 1080153 w 3602471"/>
              <a:gd name="connsiteY0" fmla="*/ 314047 h 2529944"/>
              <a:gd name="connsiteX1" fmla="*/ 1075980 w 3602471"/>
              <a:gd name="connsiteY1" fmla="*/ 231339 h 2529944"/>
              <a:gd name="connsiteX2" fmla="*/ 3672 w 3602471"/>
              <a:gd name="connsiteY2" fmla="*/ 216259 h 2529944"/>
              <a:gd name="connsiteX3" fmla="*/ 0 w 3602471"/>
              <a:gd name="connsiteY3" fmla="*/ 1380 h 2529944"/>
              <a:gd name="connsiteX4" fmla="*/ 1073571 w 3602471"/>
              <a:gd name="connsiteY4" fmla="*/ 0 h 2529944"/>
              <a:gd name="connsiteX5" fmla="*/ 3505972 w 3602471"/>
              <a:gd name="connsiteY5" fmla="*/ 1512 h 2529944"/>
              <a:gd name="connsiteX6" fmla="*/ 3514381 w 3602471"/>
              <a:gd name="connsiteY6" fmla="*/ 231341 h 2529944"/>
              <a:gd name="connsiteX7" fmla="*/ 2599982 w 3602471"/>
              <a:gd name="connsiteY7" fmla="*/ 212491 h 2529944"/>
              <a:gd name="connsiteX8" fmla="*/ 2609171 w 3602471"/>
              <a:gd name="connsiteY8" fmla="*/ 318442 h 2529944"/>
              <a:gd name="connsiteX9" fmla="*/ 3506993 w 3602471"/>
              <a:gd name="connsiteY9" fmla="*/ 317676 h 2529944"/>
              <a:gd name="connsiteX10" fmla="*/ 3602471 w 3602471"/>
              <a:gd name="connsiteY10" fmla="*/ 2192824 h 2529944"/>
              <a:gd name="connsiteX11" fmla="*/ 3389524 w 3602471"/>
              <a:gd name="connsiteY11" fmla="*/ 2240657 h 2529944"/>
              <a:gd name="connsiteX12" fmla="*/ 3448279 w 3602471"/>
              <a:gd name="connsiteY12" fmla="*/ 2474388 h 2529944"/>
              <a:gd name="connsiteX13" fmla="*/ 3400537 w 3602471"/>
              <a:gd name="connsiteY13" fmla="*/ 2519625 h 2529944"/>
              <a:gd name="connsiteX14" fmla="*/ 3209581 w 3602471"/>
              <a:gd name="connsiteY14" fmla="*/ 2451768 h 2529944"/>
              <a:gd name="connsiteX15" fmla="*/ 3308732 w 3602471"/>
              <a:gd name="connsiteY15" fmla="*/ 2233119 h 2529944"/>
              <a:gd name="connsiteX16" fmla="*/ 3260992 w 3602471"/>
              <a:gd name="connsiteY16" fmla="*/ 2010700 h 2529944"/>
              <a:gd name="connsiteX17" fmla="*/ 3120202 w 3602471"/>
              <a:gd name="connsiteY17" fmla="*/ 1692711 h 2529944"/>
              <a:gd name="connsiteX18" fmla="*/ 2942041 w 3602471"/>
              <a:gd name="connsiteY18" fmla="*/ 1805468 h 2529944"/>
              <a:gd name="connsiteX19" fmla="*/ 2978228 w 3602471"/>
              <a:gd name="connsiteY19" fmla="*/ 2082325 h 2529944"/>
              <a:gd name="connsiteX20" fmla="*/ 2913316 w 3602471"/>
              <a:gd name="connsiteY20" fmla="*/ 2197603 h 2529944"/>
              <a:gd name="connsiteX21" fmla="*/ 2787696 w 3602471"/>
              <a:gd name="connsiteY21" fmla="*/ 2236349 h 2529944"/>
              <a:gd name="connsiteX22" fmla="*/ 2827663 w 3602471"/>
              <a:gd name="connsiteY22" fmla="*/ 2346214 h 2529944"/>
              <a:gd name="connsiteX23" fmla="*/ 2948849 w 3602471"/>
              <a:gd name="connsiteY23" fmla="*/ 2451768 h 2529944"/>
              <a:gd name="connsiteX24" fmla="*/ 2974436 w 3602471"/>
              <a:gd name="connsiteY24" fmla="*/ 2526659 h 2529944"/>
              <a:gd name="connsiteX25" fmla="*/ 1032158 w 3602471"/>
              <a:gd name="connsiteY25" fmla="*/ 2515969 h 2529944"/>
              <a:gd name="connsiteX26" fmla="*/ 1004743 w 3602471"/>
              <a:gd name="connsiteY26" fmla="*/ 2280999 h 2529944"/>
              <a:gd name="connsiteX27" fmla="*/ 846400 w 3602471"/>
              <a:gd name="connsiteY27" fmla="*/ 2194567 h 2529944"/>
              <a:gd name="connsiteX28" fmla="*/ 775309 w 3602471"/>
              <a:gd name="connsiteY28" fmla="*/ 2514551 h 2529944"/>
              <a:gd name="connsiteX29" fmla="*/ 389619 w 3602471"/>
              <a:gd name="connsiteY29" fmla="*/ 2517067 h 2529944"/>
              <a:gd name="connsiteX30" fmla="*/ 367230 w 3602471"/>
              <a:gd name="connsiteY30" fmla="*/ 2398991 h 2529944"/>
              <a:gd name="connsiteX31" fmla="*/ 505159 w 3602471"/>
              <a:gd name="connsiteY31" fmla="*/ 2188739 h 2529944"/>
              <a:gd name="connsiteX32" fmla="*/ 400127 w 3602471"/>
              <a:gd name="connsiteY32" fmla="*/ 2165703 h 2529944"/>
              <a:gd name="connsiteX33" fmla="*/ 268078 w 3602471"/>
              <a:gd name="connsiteY33" fmla="*/ 2067246 h 2529944"/>
              <a:gd name="connsiteX34" fmla="*/ 270141 w 3602471"/>
              <a:gd name="connsiteY34" fmla="*/ 1777647 h 2529944"/>
              <a:gd name="connsiteX35" fmla="*/ 73446 w 3602471"/>
              <a:gd name="connsiteY35" fmla="*/ 2074785 h 2529944"/>
              <a:gd name="connsiteX36" fmla="*/ 25706 w 3602471"/>
              <a:gd name="connsiteY36" fmla="*/ 2346214 h 2529944"/>
              <a:gd name="connsiteX37" fmla="*/ 6063 w 3602471"/>
              <a:gd name="connsiteY37" fmla="*/ 300122 h 2529944"/>
              <a:gd name="connsiteX38" fmla="*/ 1080153 w 3602471"/>
              <a:gd name="connsiteY38" fmla="*/ 314047 h 2529944"/>
              <a:gd name="connsiteX0" fmla="*/ 1080153 w 3602471"/>
              <a:gd name="connsiteY0" fmla="*/ 314047 h 2529944"/>
              <a:gd name="connsiteX1" fmla="*/ 1075980 w 3602471"/>
              <a:gd name="connsiteY1" fmla="*/ 231339 h 2529944"/>
              <a:gd name="connsiteX2" fmla="*/ 3672 w 3602471"/>
              <a:gd name="connsiteY2" fmla="*/ 216259 h 2529944"/>
              <a:gd name="connsiteX3" fmla="*/ 0 w 3602471"/>
              <a:gd name="connsiteY3" fmla="*/ 1380 h 2529944"/>
              <a:gd name="connsiteX4" fmla="*/ 1073571 w 3602471"/>
              <a:gd name="connsiteY4" fmla="*/ 0 h 2529944"/>
              <a:gd name="connsiteX5" fmla="*/ 3505972 w 3602471"/>
              <a:gd name="connsiteY5" fmla="*/ 1512 h 2529944"/>
              <a:gd name="connsiteX6" fmla="*/ 3514381 w 3602471"/>
              <a:gd name="connsiteY6" fmla="*/ 231341 h 2529944"/>
              <a:gd name="connsiteX7" fmla="*/ 2599982 w 3602471"/>
              <a:gd name="connsiteY7" fmla="*/ 212491 h 2529944"/>
              <a:gd name="connsiteX8" fmla="*/ 2609171 w 3602471"/>
              <a:gd name="connsiteY8" fmla="*/ 318442 h 2529944"/>
              <a:gd name="connsiteX9" fmla="*/ 3506993 w 3602471"/>
              <a:gd name="connsiteY9" fmla="*/ 317676 h 2529944"/>
              <a:gd name="connsiteX10" fmla="*/ 3602471 w 3602471"/>
              <a:gd name="connsiteY10" fmla="*/ 2192824 h 2529944"/>
              <a:gd name="connsiteX11" fmla="*/ 3389524 w 3602471"/>
              <a:gd name="connsiteY11" fmla="*/ 2240657 h 2529944"/>
              <a:gd name="connsiteX12" fmla="*/ 3448279 w 3602471"/>
              <a:gd name="connsiteY12" fmla="*/ 2474388 h 2529944"/>
              <a:gd name="connsiteX13" fmla="*/ 3400537 w 3602471"/>
              <a:gd name="connsiteY13" fmla="*/ 2519625 h 2529944"/>
              <a:gd name="connsiteX14" fmla="*/ 3209581 w 3602471"/>
              <a:gd name="connsiteY14" fmla="*/ 2451768 h 2529944"/>
              <a:gd name="connsiteX15" fmla="*/ 3308732 w 3602471"/>
              <a:gd name="connsiteY15" fmla="*/ 2233119 h 2529944"/>
              <a:gd name="connsiteX16" fmla="*/ 3260992 w 3602471"/>
              <a:gd name="connsiteY16" fmla="*/ 2010700 h 2529944"/>
              <a:gd name="connsiteX17" fmla="*/ 3120202 w 3602471"/>
              <a:gd name="connsiteY17" fmla="*/ 1692711 h 2529944"/>
              <a:gd name="connsiteX18" fmla="*/ 2942041 w 3602471"/>
              <a:gd name="connsiteY18" fmla="*/ 1805468 h 2529944"/>
              <a:gd name="connsiteX19" fmla="*/ 2978228 w 3602471"/>
              <a:gd name="connsiteY19" fmla="*/ 2082325 h 2529944"/>
              <a:gd name="connsiteX20" fmla="*/ 2913316 w 3602471"/>
              <a:gd name="connsiteY20" fmla="*/ 2197603 h 2529944"/>
              <a:gd name="connsiteX21" fmla="*/ 2787696 w 3602471"/>
              <a:gd name="connsiteY21" fmla="*/ 2236349 h 2529944"/>
              <a:gd name="connsiteX22" fmla="*/ 2827663 w 3602471"/>
              <a:gd name="connsiteY22" fmla="*/ 2346214 h 2529944"/>
              <a:gd name="connsiteX23" fmla="*/ 2948849 w 3602471"/>
              <a:gd name="connsiteY23" fmla="*/ 2451768 h 2529944"/>
              <a:gd name="connsiteX24" fmla="*/ 2974436 w 3602471"/>
              <a:gd name="connsiteY24" fmla="*/ 2526659 h 2529944"/>
              <a:gd name="connsiteX25" fmla="*/ 1032158 w 3602471"/>
              <a:gd name="connsiteY25" fmla="*/ 2515969 h 2529944"/>
              <a:gd name="connsiteX26" fmla="*/ 1004743 w 3602471"/>
              <a:gd name="connsiteY26" fmla="*/ 2280999 h 2529944"/>
              <a:gd name="connsiteX27" fmla="*/ 846400 w 3602471"/>
              <a:gd name="connsiteY27" fmla="*/ 2194567 h 2529944"/>
              <a:gd name="connsiteX28" fmla="*/ 775309 w 3602471"/>
              <a:gd name="connsiteY28" fmla="*/ 2514551 h 2529944"/>
              <a:gd name="connsiteX29" fmla="*/ 389619 w 3602471"/>
              <a:gd name="connsiteY29" fmla="*/ 2517067 h 2529944"/>
              <a:gd name="connsiteX30" fmla="*/ 367230 w 3602471"/>
              <a:gd name="connsiteY30" fmla="*/ 2398991 h 2529944"/>
              <a:gd name="connsiteX31" fmla="*/ 505159 w 3602471"/>
              <a:gd name="connsiteY31" fmla="*/ 2188739 h 2529944"/>
              <a:gd name="connsiteX32" fmla="*/ 400127 w 3602471"/>
              <a:gd name="connsiteY32" fmla="*/ 2165703 h 2529944"/>
              <a:gd name="connsiteX33" fmla="*/ 268078 w 3602471"/>
              <a:gd name="connsiteY33" fmla="*/ 2067246 h 2529944"/>
              <a:gd name="connsiteX34" fmla="*/ 270141 w 3602471"/>
              <a:gd name="connsiteY34" fmla="*/ 1777647 h 2529944"/>
              <a:gd name="connsiteX35" fmla="*/ 73446 w 3602471"/>
              <a:gd name="connsiteY35" fmla="*/ 2074785 h 2529944"/>
              <a:gd name="connsiteX36" fmla="*/ 25706 w 3602471"/>
              <a:gd name="connsiteY36" fmla="*/ 2346214 h 2529944"/>
              <a:gd name="connsiteX37" fmla="*/ 6063 w 3602471"/>
              <a:gd name="connsiteY37" fmla="*/ 300122 h 2529944"/>
              <a:gd name="connsiteX38" fmla="*/ 1080153 w 3602471"/>
              <a:gd name="connsiteY38" fmla="*/ 314047 h 2529944"/>
              <a:gd name="connsiteX0" fmla="*/ 1080153 w 3602471"/>
              <a:gd name="connsiteY0" fmla="*/ 314047 h 2529944"/>
              <a:gd name="connsiteX1" fmla="*/ 1075980 w 3602471"/>
              <a:gd name="connsiteY1" fmla="*/ 231339 h 2529944"/>
              <a:gd name="connsiteX2" fmla="*/ 3672 w 3602471"/>
              <a:gd name="connsiteY2" fmla="*/ 216259 h 2529944"/>
              <a:gd name="connsiteX3" fmla="*/ 0 w 3602471"/>
              <a:gd name="connsiteY3" fmla="*/ 1380 h 2529944"/>
              <a:gd name="connsiteX4" fmla="*/ 1073571 w 3602471"/>
              <a:gd name="connsiteY4" fmla="*/ 0 h 2529944"/>
              <a:gd name="connsiteX5" fmla="*/ 3505972 w 3602471"/>
              <a:gd name="connsiteY5" fmla="*/ 1512 h 2529944"/>
              <a:gd name="connsiteX6" fmla="*/ 3514381 w 3602471"/>
              <a:gd name="connsiteY6" fmla="*/ 231341 h 2529944"/>
              <a:gd name="connsiteX7" fmla="*/ 2599982 w 3602471"/>
              <a:gd name="connsiteY7" fmla="*/ 212491 h 2529944"/>
              <a:gd name="connsiteX8" fmla="*/ 2609171 w 3602471"/>
              <a:gd name="connsiteY8" fmla="*/ 318442 h 2529944"/>
              <a:gd name="connsiteX9" fmla="*/ 3506993 w 3602471"/>
              <a:gd name="connsiteY9" fmla="*/ 317676 h 2529944"/>
              <a:gd name="connsiteX10" fmla="*/ 3602471 w 3602471"/>
              <a:gd name="connsiteY10" fmla="*/ 2192824 h 2529944"/>
              <a:gd name="connsiteX11" fmla="*/ 3389524 w 3602471"/>
              <a:gd name="connsiteY11" fmla="*/ 2240657 h 2529944"/>
              <a:gd name="connsiteX12" fmla="*/ 3448279 w 3602471"/>
              <a:gd name="connsiteY12" fmla="*/ 2474388 h 2529944"/>
              <a:gd name="connsiteX13" fmla="*/ 3400537 w 3602471"/>
              <a:gd name="connsiteY13" fmla="*/ 2519625 h 2529944"/>
              <a:gd name="connsiteX14" fmla="*/ 3209581 w 3602471"/>
              <a:gd name="connsiteY14" fmla="*/ 2451768 h 2529944"/>
              <a:gd name="connsiteX15" fmla="*/ 3308732 w 3602471"/>
              <a:gd name="connsiteY15" fmla="*/ 2233119 h 2529944"/>
              <a:gd name="connsiteX16" fmla="*/ 3260992 w 3602471"/>
              <a:gd name="connsiteY16" fmla="*/ 2010700 h 2529944"/>
              <a:gd name="connsiteX17" fmla="*/ 3120202 w 3602471"/>
              <a:gd name="connsiteY17" fmla="*/ 1692711 h 2529944"/>
              <a:gd name="connsiteX18" fmla="*/ 2942041 w 3602471"/>
              <a:gd name="connsiteY18" fmla="*/ 1805468 h 2529944"/>
              <a:gd name="connsiteX19" fmla="*/ 2978228 w 3602471"/>
              <a:gd name="connsiteY19" fmla="*/ 2082325 h 2529944"/>
              <a:gd name="connsiteX20" fmla="*/ 2913316 w 3602471"/>
              <a:gd name="connsiteY20" fmla="*/ 2197603 h 2529944"/>
              <a:gd name="connsiteX21" fmla="*/ 2787696 w 3602471"/>
              <a:gd name="connsiteY21" fmla="*/ 2236349 h 2529944"/>
              <a:gd name="connsiteX22" fmla="*/ 2827663 w 3602471"/>
              <a:gd name="connsiteY22" fmla="*/ 2346214 h 2529944"/>
              <a:gd name="connsiteX23" fmla="*/ 2948849 w 3602471"/>
              <a:gd name="connsiteY23" fmla="*/ 2451768 h 2529944"/>
              <a:gd name="connsiteX24" fmla="*/ 2974436 w 3602471"/>
              <a:gd name="connsiteY24" fmla="*/ 2526659 h 2529944"/>
              <a:gd name="connsiteX25" fmla="*/ 1032158 w 3602471"/>
              <a:gd name="connsiteY25" fmla="*/ 2515969 h 2529944"/>
              <a:gd name="connsiteX26" fmla="*/ 1004743 w 3602471"/>
              <a:gd name="connsiteY26" fmla="*/ 2280999 h 2529944"/>
              <a:gd name="connsiteX27" fmla="*/ 846400 w 3602471"/>
              <a:gd name="connsiteY27" fmla="*/ 2194567 h 2529944"/>
              <a:gd name="connsiteX28" fmla="*/ 775309 w 3602471"/>
              <a:gd name="connsiteY28" fmla="*/ 2514551 h 2529944"/>
              <a:gd name="connsiteX29" fmla="*/ 389619 w 3602471"/>
              <a:gd name="connsiteY29" fmla="*/ 2517067 h 2529944"/>
              <a:gd name="connsiteX30" fmla="*/ 367230 w 3602471"/>
              <a:gd name="connsiteY30" fmla="*/ 2398991 h 2529944"/>
              <a:gd name="connsiteX31" fmla="*/ 505159 w 3602471"/>
              <a:gd name="connsiteY31" fmla="*/ 2188739 h 2529944"/>
              <a:gd name="connsiteX32" fmla="*/ 400127 w 3602471"/>
              <a:gd name="connsiteY32" fmla="*/ 2165703 h 2529944"/>
              <a:gd name="connsiteX33" fmla="*/ 268078 w 3602471"/>
              <a:gd name="connsiteY33" fmla="*/ 2067246 h 2529944"/>
              <a:gd name="connsiteX34" fmla="*/ 270141 w 3602471"/>
              <a:gd name="connsiteY34" fmla="*/ 1777647 h 2529944"/>
              <a:gd name="connsiteX35" fmla="*/ 73446 w 3602471"/>
              <a:gd name="connsiteY35" fmla="*/ 2074785 h 2529944"/>
              <a:gd name="connsiteX36" fmla="*/ 25706 w 3602471"/>
              <a:gd name="connsiteY36" fmla="*/ 2346214 h 2529944"/>
              <a:gd name="connsiteX37" fmla="*/ 6063 w 3602471"/>
              <a:gd name="connsiteY37" fmla="*/ 300122 h 2529944"/>
              <a:gd name="connsiteX38" fmla="*/ 1080153 w 3602471"/>
              <a:gd name="connsiteY38" fmla="*/ 314047 h 2529944"/>
              <a:gd name="connsiteX0" fmla="*/ 1080153 w 3587782"/>
              <a:gd name="connsiteY0" fmla="*/ 314047 h 2529944"/>
              <a:gd name="connsiteX1" fmla="*/ 1075980 w 3587782"/>
              <a:gd name="connsiteY1" fmla="*/ 231339 h 2529944"/>
              <a:gd name="connsiteX2" fmla="*/ 3672 w 3587782"/>
              <a:gd name="connsiteY2" fmla="*/ 216259 h 2529944"/>
              <a:gd name="connsiteX3" fmla="*/ 0 w 3587782"/>
              <a:gd name="connsiteY3" fmla="*/ 1380 h 2529944"/>
              <a:gd name="connsiteX4" fmla="*/ 1073571 w 3587782"/>
              <a:gd name="connsiteY4" fmla="*/ 0 h 2529944"/>
              <a:gd name="connsiteX5" fmla="*/ 3505972 w 3587782"/>
              <a:gd name="connsiteY5" fmla="*/ 1512 h 2529944"/>
              <a:gd name="connsiteX6" fmla="*/ 3514381 w 3587782"/>
              <a:gd name="connsiteY6" fmla="*/ 231341 h 2529944"/>
              <a:gd name="connsiteX7" fmla="*/ 2599982 w 3587782"/>
              <a:gd name="connsiteY7" fmla="*/ 212491 h 2529944"/>
              <a:gd name="connsiteX8" fmla="*/ 2609171 w 3587782"/>
              <a:gd name="connsiteY8" fmla="*/ 318442 h 2529944"/>
              <a:gd name="connsiteX9" fmla="*/ 3506993 w 3587782"/>
              <a:gd name="connsiteY9" fmla="*/ 317676 h 2529944"/>
              <a:gd name="connsiteX10" fmla="*/ 3587782 w 3587782"/>
              <a:gd name="connsiteY10" fmla="*/ 2192824 h 2529944"/>
              <a:gd name="connsiteX11" fmla="*/ 3389524 w 3587782"/>
              <a:gd name="connsiteY11" fmla="*/ 2240657 h 2529944"/>
              <a:gd name="connsiteX12" fmla="*/ 3448279 w 3587782"/>
              <a:gd name="connsiteY12" fmla="*/ 2474388 h 2529944"/>
              <a:gd name="connsiteX13" fmla="*/ 3400537 w 3587782"/>
              <a:gd name="connsiteY13" fmla="*/ 2519625 h 2529944"/>
              <a:gd name="connsiteX14" fmla="*/ 3209581 w 3587782"/>
              <a:gd name="connsiteY14" fmla="*/ 2451768 h 2529944"/>
              <a:gd name="connsiteX15" fmla="*/ 3308732 w 3587782"/>
              <a:gd name="connsiteY15" fmla="*/ 2233119 h 2529944"/>
              <a:gd name="connsiteX16" fmla="*/ 3260992 w 3587782"/>
              <a:gd name="connsiteY16" fmla="*/ 2010700 h 2529944"/>
              <a:gd name="connsiteX17" fmla="*/ 3120202 w 3587782"/>
              <a:gd name="connsiteY17" fmla="*/ 1692711 h 2529944"/>
              <a:gd name="connsiteX18" fmla="*/ 2942041 w 3587782"/>
              <a:gd name="connsiteY18" fmla="*/ 1805468 h 2529944"/>
              <a:gd name="connsiteX19" fmla="*/ 2978228 w 3587782"/>
              <a:gd name="connsiteY19" fmla="*/ 2082325 h 2529944"/>
              <a:gd name="connsiteX20" fmla="*/ 2913316 w 3587782"/>
              <a:gd name="connsiteY20" fmla="*/ 2197603 h 2529944"/>
              <a:gd name="connsiteX21" fmla="*/ 2787696 w 3587782"/>
              <a:gd name="connsiteY21" fmla="*/ 2236349 h 2529944"/>
              <a:gd name="connsiteX22" fmla="*/ 2827663 w 3587782"/>
              <a:gd name="connsiteY22" fmla="*/ 2346214 h 2529944"/>
              <a:gd name="connsiteX23" fmla="*/ 2948849 w 3587782"/>
              <a:gd name="connsiteY23" fmla="*/ 2451768 h 2529944"/>
              <a:gd name="connsiteX24" fmla="*/ 2974436 w 3587782"/>
              <a:gd name="connsiteY24" fmla="*/ 2526659 h 2529944"/>
              <a:gd name="connsiteX25" fmla="*/ 1032158 w 3587782"/>
              <a:gd name="connsiteY25" fmla="*/ 2515969 h 2529944"/>
              <a:gd name="connsiteX26" fmla="*/ 1004743 w 3587782"/>
              <a:gd name="connsiteY26" fmla="*/ 2280999 h 2529944"/>
              <a:gd name="connsiteX27" fmla="*/ 846400 w 3587782"/>
              <a:gd name="connsiteY27" fmla="*/ 2194567 h 2529944"/>
              <a:gd name="connsiteX28" fmla="*/ 775309 w 3587782"/>
              <a:gd name="connsiteY28" fmla="*/ 2514551 h 2529944"/>
              <a:gd name="connsiteX29" fmla="*/ 389619 w 3587782"/>
              <a:gd name="connsiteY29" fmla="*/ 2517067 h 2529944"/>
              <a:gd name="connsiteX30" fmla="*/ 367230 w 3587782"/>
              <a:gd name="connsiteY30" fmla="*/ 2398991 h 2529944"/>
              <a:gd name="connsiteX31" fmla="*/ 505159 w 3587782"/>
              <a:gd name="connsiteY31" fmla="*/ 2188739 h 2529944"/>
              <a:gd name="connsiteX32" fmla="*/ 400127 w 3587782"/>
              <a:gd name="connsiteY32" fmla="*/ 2165703 h 2529944"/>
              <a:gd name="connsiteX33" fmla="*/ 268078 w 3587782"/>
              <a:gd name="connsiteY33" fmla="*/ 2067246 h 2529944"/>
              <a:gd name="connsiteX34" fmla="*/ 270141 w 3587782"/>
              <a:gd name="connsiteY34" fmla="*/ 1777647 h 2529944"/>
              <a:gd name="connsiteX35" fmla="*/ 73446 w 3587782"/>
              <a:gd name="connsiteY35" fmla="*/ 2074785 h 2529944"/>
              <a:gd name="connsiteX36" fmla="*/ 25706 w 3587782"/>
              <a:gd name="connsiteY36" fmla="*/ 2346214 h 2529944"/>
              <a:gd name="connsiteX37" fmla="*/ 6063 w 3587782"/>
              <a:gd name="connsiteY37" fmla="*/ 300122 h 2529944"/>
              <a:gd name="connsiteX38" fmla="*/ 1080153 w 3587782"/>
              <a:gd name="connsiteY38" fmla="*/ 314047 h 2529944"/>
              <a:gd name="connsiteX0" fmla="*/ 1080153 w 3588756"/>
              <a:gd name="connsiteY0" fmla="*/ 314047 h 2529944"/>
              <a:gd name="connsiteX1" fmla="*/ 1075980 w 3588756"/>
              <a:gd name="connsiteY1" fmla="*/ 231339 h 2529944"/>
              <a:gd name="connsiteX2" fmla="*/ 3672 w 3588756"/>
              <a:gd name="connsiteY2" fmla="*/ 216259 h 2529944"/>
              <a:gd name="connsiteX3" fmla="*/ 0 w 3588756"/>
              <a:gd name="connsiteY3" fmla="*/ 1380 h 2529944"/>
              <a:gd name="connsiteX4" fmla="*/ 1073571 w 3588756"/>
              <a:gd name="connsiteY4" fmla="*/ 0 h 2529944"/>
              <a:gd name="connsiteX5" fmla="*/ 3505972 w 3588756"/>
              <a:gd name="connsiteY5" fmla="*/ 1512 h 2529944"/>
              <a:gd name="connsiteX6" fmla="*/ 3514381 w 3588756"/>
              <a:gd name="connsiteY6" fmla="*/ 231341 h 2529944"/>
              <a:gd name="connsiteX7" fmla="*/ 2599982 w 3588756"/>
              <a:gd name="connsiteY7" fmla="*/ 212491 h 2529944"/>
              <a:gd name="connsiteX8" fmla="*/ 2609171 w 3588756"/>
              <a:gd name="connsiteY8" fmla="*/ 318442 h 2529944"/>
              <a:gd name="connsiteX9" fmla="*/ 3506993 w 3588756"/>
              <a:gd name="connsiteY9" fmla="*/ 317676 h 2529944"/>
              <a:gd name="connsiteX10" fmla="*/ 3587782 w 3588756"/>
              <a:gd name="connsiteY10" fmla="*/ 2192824 h 2529944"/>
              <a:gd name="connsiteX11" fmla="*/ 3389524 w 3588756"/>
              <a:gd name="connsiteY11" fmla="*/ 2240657 h 2529944"/>
              <a:gd name="connsiteX12" fmla="*/ 3448279 w 3588756"/>
              <a:gd name="connsiteY12" fmla="*/ 2474388 h 2529944"/>
              <a:gd name="connsiteX13" fmla="*/ 3400537 w 3588756"/>
              <a:gd name="connsiteY13" fmla="*/ 2519625 h 2529944"/>
              <a:gd name="connsiteX14" fmla="*/ 3209581 w 3588756"/>
              <a:gd name="connsiteY14" fmla="*/ 2451768 h 2529944"/>
              <a:gd name="connsiteX15" fmla="*/ 3308732 w 3588756"/>
              <a:gd name="connsiteY15" fmla="*/ 2233119 h 2529944"/>
              <a:gd name="connsiteX16" fmla="*/ 3260992 w 3588756"/>
              <a:gd name="connsiteY16" fmla="*/ 2010700 h 2529944"/>
              <a:gd name="connsiteX17" fmla="*/ 3120202 w 3588756"/>
              <a:gd name="connsiteY17" fmla="*/ 1692711 h 2529944"/>
              <a:gd name="connsiteX18" fmla="*/ 2942041 w 3588756"/>
              <a:gd name="connsiteY18" fmla="*/ 1805468 h 2529944"/>
              <a:gd name="connsiteX19" fmla="*/ 2978228 w 3588756"/>
              <a:gd name="connsiteY19" fmla="*/ 2082325 h 2529944"/>
              <a:gd name="connsiteX20" fmla="*/ 2913316 w 3588756"/>
              <a:gd name="connsiteY20" fmla="*/ 2197603 h 2529944"/>
              <a:gd name="connsiteX21" fmla="*/ 2787696 w 3588756"/>
              <a:gd name="connsiteY21" fmla="*/ 2236349 h 2529944"/>
              <a:gd name="connsiteX22" fmla="*/ 2827663 w 3588756"/>
              <a:gd name="connsiteY22" fmla="*/ 2346214 h 2529944"/>
              <a:gd name="connsiteX23" fmla="*/ 2948849 w 3588756"/>
              <a:gd name="connsiteY23" fmla="*/ 2451768 h 2529944"/>
              <a:gd name="connsiteX24" fmla="*/ 2974436 w 3588756"/>
              <a:gd name="connsiteY24" fmla="*/ 2526659 h 2529944"/>
              <a:gd name="connsiteX25" fmla="*/ 1032158 w 3588756"/>
              <a:gd name="connsiteY25" fmla="*/ 2515969 h 2529944"/>
              <a:gd name="connsiteX26" fmla="*/ 1004743 w 3588756"/>
              <a:gd name="connsiteY26" fmla="*/ 2280999 h 2529944"/>
              <a:gd name="connsiteX27" fmla="*/ 846400 w 3588756"/>
              <a:gd name="connsiteY27" fmla="*/ 2194567 h 2529944"/>
              <a:gd name="connsiteX28" fmla="*/ 775309 w 3588756"/>
              <a:gd name="connsiteY28" fmla="*/ 2514551 h 2529944"/>
              <a:gd name="connsiteX29" fmla="*/ 389619 w 3588756"/>
              <a:gd name="connsiteY29" fmla="*/ 2517067 h 2529944"/>
              <a:gd name="connsiteX30" fmla="*/ 367230 w 3588756"/>
              <a:gd name="connsiteY30" fmla="*/ 2398991 h 2529944"/>
              <a:gd name="connsiteX31" fmla="*/ 505159 w 3588756"/>
              <a:gd name="connsiteY31" fmla="*/ 2188739 h 2529944"/>
              <a:gd name="connsiteX32" fmla="*/ 400127 w 3588756"/>
              <a:gd name="connsiteY32" fmla="*/ 2165703 h 2529944"/>
              <a:gd name="connsiteX33" fmla="*/ 268078 w 3588756"/>
              <a:gd name="connsiteY33" fmla="*/ 2067246 h 2529944"/>
              <a:gd name="connsiteX34" fmla="*/ 270141 w 3588756"/>
              <a:gd name="connsiteY34" fmla="*/ 1777647 h 2529944"/>
              <a:gd name="connsiteX35" fmla="*/ 73446 w 3588756"/>
              <a:gd name="connsiteY35" fmla="*/ 2074785 h 2529944"/>
              <a:gd name="connsiteX36" fmla="*/ 25706 w 3588756"/>
              <a:gd name="connsiteY36" fmla="*/ 2346214 h 2529944"/>
              <a:gd name="connsiteX37" fmla="*/ 6063 w 3588756"/>
              <a:gd name="connsiteY37" fmla="*/ 300122 h 2529944"/>
              <a:gd name="connsiteX38" fmla="*/ 1080153 w 3588756"/>
              <a:gd name="connsiteY38" fmla="*/ 314047 h 2529944"/>
              <a:gd name="connsiteX0" fmla="*/ 1080153 w 3599673"/>
              <a:gd name="connsiteY0" fmla="*/ 314047 h 2529944"/>
              <a:gd name="connsiteX1" fmla="*/ 1075980 w 3599673"/>
              <a:gd name="connsiteY1" fmla="*/ 231339 h 2529944"/>
              <a:gd name="connsiteX2" fmla="*/ 3672 w 3599673"/>
              <a:gd name="connsiteY2" fmla="*/ 216259 h 2529944"/>
              <a:gd name="connsiteX3" fmla="*/ 0 w 3599673"/>
              <a:gd name="connsiteY3" fmla="*/ 1380 h 2529944"/>
              <a:gd name="connsiteX4" fmla="*/ 1073571 w 3599673"/>
              <a:gd name="connsiteY4" fmla="*/ 0 h 2529944"/>
              <a:gd name="connsiteX5" fmla="*/ 3505972 w 3599673"/>
              <a:gd name="connsiteY5" fmla="*/ 1512 h 2529944"/>
              <a:gd name="connsiteX6" fmla="*/ 3514381 w 3599673"/>
              <a:gd name="connsiteY6" fmla="*/ 231341 h 2529944"/>
              <a:gd name="connsiteX7" fmla="*/ 2599982 w 3599673"/>
              <a:gd name="connsiteY7" fmla="*/ 212491 h 2529944"/>
              <a:gd name="connsiteX8" fmla="*/ 2609171 w 3599673"/>
              <a:gd name="connsiteY8" fmla="*/ 318442 h 2529944"/>
              <a:gd name="connsiteX9" fmla="*/ 3506993 w 3599673"/>
              <a:gd name="connsiteY9" fmla="*/ 317676 h 2529944"/>
              <a:gd name="connsiteX10" fmla="*/ 3598799 w 3599673"/>
              <a:gd name="connsiteY10" fmla="*/ 2189055 h 2529944"/>
              <a:gd name="connsiteX11" fmla="*/ 3389524 w 3599673"/>
              <a:gd name="connsiteY11" fmla="*/ 2240657 h 2529944"/>
              <a:gd name="connsiteX12" fmla="*/ 3448279 w 3599673"/>
              <a:gd name="connsiteY12" fmla="*/ 2474388 h 2529944"/>
              <a:gd name="connsiteX13" fmla="*/ 3400537 w 3599673"/>
              <a:gd name="connsiteY13" fmla="*/ 2519625 h 2529944"/>
              <a:gd name="connsiteX14" fmla="*/ 3209581 w 3599673"/>
              <a:gd name="connsiteY14" fmla="*/ 2451768 h 2529944"/>
              <a:gd name="connsiteX15" fmla="*/ 3308732 w 3599673"/>
              <a:gd name="connsiteY15" fmla="*/ 2233119 h 2529944"/>
              <a:gd name="connsiteX16" fmla="*/ 3260992 w 3599673"/>
              <a:gd name="connsiteY16" fmla="*/ 2010700 h 2529944"/>
              <a:gd name="connsiteX17" fmla="*/ 3120202 w 3599673"/>
              <a:gd name="connsiteY17" fmla="*/ 1692711 h 2529944"/>
              <a:gd name="connsiteX18" fmla="*/ 2942041 w 3599673"/>
              <a:gd name="connsiteY18" fmla="*/ 1805468 h 2529944"/>
              <a:gd name="connsiteX19" fmla="*/ 2978228 w 3599673"/>
              <a:gd name="connsiteY19" fmla="*/ 2082325 h 2529944"/>
              <a:gd name="connsiteX20" fmla="*/ 2913316 w 3599673"/>
              <a:gd name="connsiteY20" fmla="*/ 2197603 h 2529944"/>
              <a:gd name="connsiteX21" fmla="*/ 2787696 w 3599673"/>
              <a:gd name="connsiteY21" fmla="*/ 2236349 h 2529944"/>
              <a:gd name="connsiteX22" fmla="*/ 2827663 w 3599673"/>
              <a:gd name="connsiteY22" fmla="*/ 2346214 h 2529944"/>
              <a:gd name="connsiteX23" fmla="*/ 2948849 w 3599673"/>
              <a:gd name="connsiteY23" fmla="*/ 2451768 h 2529944"/>
              <a:gd name="connsiteX24" fmla="*/ 2974436 w 3599673"/>
              <a:gd name="connsiteY24" fmla="*/ 2526659 h 2529944"/>
              <a:gd name="connsiteX25" fmla="*/ 1032158 w 3599673"/>
              <a:gd name="connsiteY25" fmla="*/ 2515969 h 2529944"/>
              <a:gd name="connsiteX26" fmla="*/ 1004743 w 3599673"/>
              <a:gd name="connsiteY26" fmla="*/ 2280999 h 2529944"/>
              <a:gd name="connsiteX27" fmla="*/ 846400 w 3599673"/>
              <a:gd name="connsiteY27" fmla="*/ 2194567 h 2529944"/>
              <a:gd name="connsiteX28" fmla="*/ 775309 w 3599673"/>
              <a:gd name="connsiteY28" fmla="*/ 2514551 h 2529944"/>
              <a:gd name="connsiteX29" fmla="*/ 389619 w 3599673"/>
              <a:gd name="connsiteY29" fmla="*/ 2517067 h 2529944"/>
              <a:gd name="connsiteX30" fmla="*/ 367230 w 3599673"/>
              <a:gd name="connsiteY30" fmla="*/ 2398991 h 2529944"/>
              <a:gd name="connsiteX31" fmla="*/ 505159 w 3599673"/>
              <a:gd name="connsiteY31" fmla="*/ 2188739 h 2529944"/>
              <a:gd name="connsiteX32" fmla="*/ 400127 w 3599673"/>
              <a:gd name="connsiteY32" fmla="*/ 2165703 h 2529944"/>
              <a:gd name="connsiteX33" fmla="*/ 268078 w 3599673"/>
              <a:gd name="connsiteY33" fmla="*/ 2067246 h 2529944"/>
              <a:gd name="connsiteX34" fmla="*/ 270141 w 3599673"/>
              <a:gd name="connsiteY34" fmla="*/ 1777647 h 2529944"/>
              <a:gd name="connsiteX35" fmla="*/ 73446 w 3599673"/>
              <a:gd name="connsiteY35" fmla="*/ 2074785 h 2529944"/>
              <a:gd name="connsiteX36" fmla="*/ 25706 w 3599673"/>
              <a:gd name="connsiteY36" fmla="*/ 2346214 h 2529944"/>
              <a:gd name="connsiteX37" fmla="*/ 6063 w 3599673"/>
              <a:gd name="connsiteY37" fmla="*/ 300122 h 2529944"/>
              <a:gd name="connsiteX38" fmla="*/ 1080153 w 3599673"/>
              <a:gd name="connsiteY38" fmla="*/ 314047 h 2529944"/>
              <a:gd name="connsiteX0" fmla="*/ 1080153 w 3598799"/>
              <a:gd name="connsiteY0" fmla="*/ 314047 h 2529944"/>
              <a:gd name="connsiteX1" fmla="*/ 1075980 w 3598799"/>
              <a:gd name="connsiteY1" fmla="*/ 231339 h 2529944"/>
              <a:gd name="connsiteX2" fmla="*/ 3672 w 3598799"/>
              <a:gd name="connsiteY2" fmla="*/ 216259 h 2529944"/>
              <a:gd name="connsiteX3" fmla="*/ 0 w 3598799"/>
              <a:gd name="connsiteY3" fmla="*/ 1380 h 2529944"/>
              <a:gd name="connsiteX4" fmla="*/ 1073571 w 3598799"/>
              <a:gd name="connsiteY4" fmla="*/ 0 h 2529944"/>
              <a:gd name="connsiteX5" fmla="*/ 3505972 w 3598799"/>
              <a:gd name="connsiteY5" fmla="*/ 1512 h 2529944"/>
              <a:gd name="connsiteX6" fmla="*/ 3514381 w 3598799"/>
              <a:gd name="connsiteY6" fmla="*/ 231341 h 2529944"/>
              <a:gd name="connsiteX7" fmla="*/ 2599982 w 3598799"/>
              <a:gd name="connsiteY7" fmla="*/ 212491 h 2529944"/>
              <a:gd name="connsiteX8" fmla="*/ 2609171 w 3598799"/>
              <a:gd name="connsiteY8" fmla="*/ 318442 h 2529944"/>
              <a:gd name="connsiteX9" fmla="*/ 3506993 w 3598799"/>
              <a:gd name="connsiteY9" fmla="*/ 317676 h 2529944"/>
              <a:gd name="connsiteX10" fmla="*/ 3598799 w 3598799"/>
              <a:gd name="connsiteY10" fmla="*/ 2189055 h 2529944"/>
              <a:gd name="connsiteX11" fmla="*/ 3389524 w 3598799"/>
              <a:gd name="connsiteY11" fmla="*/ 2240657 h 2529944"/>
              <a:gd name="connsiteX12" fmla="*/ 3448279 w 3598799"/>
              <a:gd name="connsiteY12" fmla="*/ 2474388 h 2529944"/>
              <a:gd name="connsiteX13" fmla="*/ 3400537 w 3598799"/>
              <a:gd name="connsiteY13" fmla="*/ 2519625 h 2529944"/>
              <a:gd name="connsiteX14" fmla="*/ 3209581 w 3598799"/>
              <a:gd name="connsiteY14" fmla="*/ 2451768 h 2529944"/>
              <a:gd name="connsiteX15" fmla="*/ 3308732 w 3598799"/>
              <a:gd name="connsiteY15" fmla="*/ 2233119 h 2529944"/>
              <a:gd name="connsiteX16" fmla="*/ 3260992 w 3598799"/>
              <a:gd name="connsiteY16" fmla="*/ 2010700 h 2529944"/>
              <a:gd name="connsiteX17" fmla="*/ 3120202 w 3598799"/>
              <a:gd name="connsiteY17" fmla="*/ 1692711 h 2529944"/>
              <a:gd name="connsiteX18" fmla="*/ 2942041 w 3598799"/>
              <a:gd name="connsiteY18" fmla="*/ 1805468 h 2529944"/>
              <a:gd name="connsiteX19" fmla="*/ 2978228 w 3598799"/>
              <a:gd name="connsiteY19" fmla="*/ 2082325 h 2529944"/>
              <a:gd name="connsiteX20" fmla="*/ 2913316 w 3598799"/>
              <a:gd name="connsiteY20" fmla="*/ 2197603 h 2529944"/>
              <a:gd name="connsiteX21" fmla="*/ 2787696 w 3598799"/>
              <a:gd name="connsiteY21" fmla="*/ 2236349 h 2529944"/>
              <a:gd name="connsiteX22" fmla="*/ 2827663 w 3598799"/>
              <a:gd name="connsiteY22" fmla="*/ 2346214 h 2529944"/>
              <a:gd name="connsiteX23" fmla="*/ 2948849 w 3598799"/>
              <a:gd name="connsiteY23" fmla="*/ 2451768 h 2529944"/>
              <a:gd name="connsiteX24" fmla="*/ 2974436 w 3598799"/>
              <a:gd name="connsiteY24" fmla="*/ 2526659 h 2529944"/>
              <a:gd name="connsiteX25" fmla="*/ 1032158 w 3598799"/>
              <a:gd name="connsiteY25" fmla="*/ 2515969 h 2529944"/>
              <a:gd name="connsiteX26" fmla="*/ 1004743 w 3598799"/>
              <a:gd name="connsiteY26" fmla="*/ 2280999 h 2529944"/>
              <a:gd name="connsiteX27" fmla="*/ 846400 w 3598799"/>
              <a:gd name="connsiteY27" fmla="*/ 2194567 h 2529944"/>
              <a:gd name="connsiteX28" fmla="*/ 775309 w 3598799"/>
              <a:gd name="connsiteY28" fmla="*/ 2514551 h 2529944"/>
              <a:gd name="connsiteX29" fmla="*/ 389619 w 3598799"/>
              <a:gd name="connsiteY29" fmla="*/ 2517067 h 2529944"/>
              <a:gd name="connsiteX30" fmla="*/ 367230 w 3598799"/>
              <a:gd name="connsiteY30" fmla="*/ 2398991 h 2529944"/>
              <a:gd name="connsiteX31" fmla="*/ 505159 w 3598799"/>
              <a:gd name="connsiteY31" fmla="*/ 2188739 h 2529944"/>
              <a:gd name="connsiteX32" fmla="*/ 400127 w 3598799"/>
              <a:gd name="connsiteY32" fmla="*/ 2165703 h 2529944"/>
              <a:gd name="connsiteX33" fmla="*/ 268078 w 3598799"/>
              <a:gd name="connsiteY33" fmla="*/ 2067246 h 2529944"/>
              <a:gd name="connsiteX34" fmla="*/ 270141 w 3598799"/>
              <a:gd name="connsiteY34" fmla="*/ 1777647 h 2529944"/>
              <a:gd name="connsiteX35" fmla="*/ 73446 w 3598799"/>
              <a:gd name="connsiteY35" fmla="*/ 2074785 h 2529944"/>
              <a:gd name="connsiteX36" fmla="*/ 25706 w 3598799"/>
              <a:gd name="connsiteY36" fmla="*/ 2346214 h 2529944"/>
              <a:gd name="connsiteX37" fmla="*/ 6063 w 3598799"/>
              <a:gd name="connsiteY37" fmla="*/ 300122 h 2529944"/>
              <a:gd name="connsiteX38" fmla="*/ 1080153 w 3598799"/>
              <a:gd name="connsiteY38" fmla="*/ 314047 h 2529944"/>
              <a:gd name="connsiteX0" fmla="*/ 1080153 w 3598799"/>
              <a:gd name="connsiteY0" fmla="*/ 314047 h 2529944"/>
              <a:gd name="connsiteX1" fmla="*/ 1075980 w 3598799"/>
              <a:gd name="connsiteY1" fmla="*/ 231339 h 2529944"/>
              <a:gd name="connsiteX2" fmla="*/ 3672 w 3598799"/>
              <a:gd name="connsiteY2" fmla="*/ 216259 h 2529944"/>
              <a:gd name="connsiteX3" fmla="*/ 0 w 3598799"/>
              <a:gd name="connsiteY3" fmla="*/ 1380 h 2529944"/>
              <a:gd name="connsiteX4" fmla="*/ 1073571 w 3598799"/>
              <a:gd name="connsiteY4" fmla="*/ 0 h 2529944"/>
              <a:gd name="connsiteX5" fmla="*/ 3505972 w 3598799"/>
              <a:gd name="connsiteY5" fmla="*/ 1512 h 2529944"/>
              <a:gd name="connsiteX6" fmla="*/ 3499691 w 3598799"/>
              <a:gd name="connsiteY6" fmla="*/ 223801 h 2529944"/>
              <a:gd name="connsiteX7" fmla="*/ 2599982 w 3598799"/>
              <a:gd name="connsiteY7" fmla="*/ 212491 h 2529944"/>
              <a:gd name="connsiteX8" fmla="*/ 2609171 w 3598799"/>
              <a:gd name="connsiteY8" fmla="*/ 318442 h 2529944"/>
              <a:gd name="connsiteX9" fmla="*/ 3506993 w 3598799"/>
              <a:gd name="connsiteY9" fmla="*/ 317676 h 2529944"/>
              <a:gd name="connsiteX10" fmla="*/ 3598799 w 3598799"/>
              <a:gd name="connsiteY10" fmla="*/ 2189055 h 2529944"/>
              <a:gd name="connsiteX11" fmla="*/ 3389524 w 3598799"/>
              <a:gd name="connsiteY11" fmla="*/ 2240657 h 2529944"/>
              <a:gd name="connsiteX12" fmla="*/ 3448279 w 3598799"/>
              <a:gd name="connsiteY12" fmla="*/ 2474388 h 2529944"/>
              <a:gd name="connsiteX13" fmla="*/ 3400537 w 3598799"/>
              <a:gd name="connsiteY13" fmla="*/ 2519625 h 2529944"/>
              <a:gd name="connsiteX14" fmla="*/ 3209581 w 3598799"/>
              <a:gd name="connsiteY14" fmla="*/ 2451768 h 2529944"/>
              <a:gd name="connsiteX15" fmla="*/ 3308732 w 3598799"/>
              <a:gd name="connsiteY15" fmla="*/ 2233119 h 2529944"/>
              <a:gd name="connsiteX16" fmla="*/ 3260992 w 3598799"/>
              <a:gd name="connsiteY16" fmla="*/ 2010700 h 2529944"/>
              <a:gd name="connsiteX17" fmla="*/ 3120202 w 3598799"/>
              <a:gd name="connsiteY17" fmla="*/ 1692711 h 2529944"/>
              <a:gd name="connsiteX18" fmla="*/ 2942041 w 3598799"/>
              <a:gd name="connsiteY18" fmla="*/ 1805468 h 2529944"/>
              <a:gd name="connsiteX19" fmla="*/ 2978228 w 3598799"/>
              <a:gd name="connsiteY19" fmla="*/ 2082325 h 2529944"/>
              <a:gd name="connsiteX20" fmla="*/ 2913316 w 3598799"/>
              <a:gd name="connsiteY20" fmla="*/ 2197603 h 2529944"/>
              <a:gd name="connsiteX21" fmla="*/ 2787696 w 3598799"/>
              <a:gd name="connsiteY21" fmla="*/ 2236349 h 2529944"/>
              <a:gd name="connsiteX22" fmla="*/ 2827663 w 3598799"/>
              <a:gd name="connsiteY22" fmla="*/ 2346214 h 2529944"/>
              <a:gd name="connsiteX23" fmla="*/ 2948849 w 3598799"/>
              <a:gd name="connsiteY23" fmla="*/ 2451768 h 2529944"/>
              <a:gd name="connsiteX24" fmla="*/ 2974436 w 3598799"/>
              <a:gd name="connsiteY24" fmla="*/ 2526659 h 2529944"/>
              <a:gd name="connsiteX25" fmla="*/ 1032158 w 3598799"/>
              <a:gd name="connsiteY25" fmla="*/ 2515969 h 2529944"/>
              <a:gd name="connsiteX26" fmla="*/ 1004743 w 3598799"/>
              <a:gd name="connsiteY26" fmla="*/ 2280999 h 2529944"/>
              <a:gd name="connsiteX27" fmla="*/ 846400 w 3598799"/>
              <a:gd name="connsiteY27" fmla="*/ 2194567 h 2529944"/>
              <a:gd name="connsiteX28" fmla="*/ 775309 w 3598799"/>
              <a:gd name="connsiteY28" fmla="*/ 2514551 h 2529944"/>
              <a:gd name="connsiteX29" fmla="*/ 389619 w 3598799"/>
              <a:gd name="connsiteY29" fmla="*/ 2517067 h 2529944"/>
              <a:gd name="connsiteX30" fmla="*/ 367230 w 3598799"/>
              <a:gd name="connsiteY30" fmla="*/ 2398991 h 2529944"/>
              <a:gd name="connsiteX31" fmla="*/ 505159 w 3598799"/>
              <a:gd name="connsiteY31" fmla="*/ 2188739 h 2529944"/>
              <a:gd name="connsiteX32" fmla="*/ 400127 w 3598799"/>
              <a:gd name="connsiteY32" fmla="*/ 2165703 h 2529944"/>
              <a:gd name="connsiteX33" fmla="*/ 268078 w 3598799"/>
              <a:gd name="connsiteY33" fmla="*/ 2067246 h 2529944"/>
              <a:gd name="connsiteX34" fmla="*/ 270141 w 3598799"/>
              <a:gd name="connsiteY34" fmla="*/ 1777647 h 2529944"/>
              <a:gd name="connsiteX35" fmla="*/ 73446 w 3598799"/>
              <a:gd name="connsiteY35" fmla="*/ 2074785 h 2529944"/>
              <a:gd name="connsiteX36" fmla="*/ 25706 w 3598799"/>
              <a:gd name="connsiteY36" fmla="*/ 2346214 h 2529944"/>
              <a:gd name="connsiteX37" fmla="*/ 6063 w 3598799"/>
              <a:gd name="connsiteY37" fmla="*/ 300122 h 2529944"/>
              <a:gd name="connsiteX38" fmla="*/ 1080153 w 3598799"/>
              <a:gd name="connsiteY38" fmla="*/ 314047 h 2529944"/>
              <a:gd name="connsiteX0" fmla="*/ 1080153 w 3598799"/>
              <a:gd name="connsiteY0" fmla="*/ 314047 h 2529944"/>
              <a:gd name="connsiteX1" fmla="*/ 1075980 w 3598799"/>
              <a:gd name="connsiteY1" fmla="*/ 231339 h 2529944"/>
              <a:gd name="connsiteX2" fmla="*/ 3672 w 3598799"/>
              <a:gd name="connsiteY2" fmla="*/ 216259 h 2529944"/>
              <a:gd name="connsiteX3" fmla="*/ 0 w 3598799"/>
              <a:gd name="connsiteY3" fmla="*/ 1380 h 2529944"/>
              <a:gd name="connsiteX4" fmla="*/ 1073571 w 3598799"/>
              <a:gd name="connsiteY4" fmla="*/ 0 h 2529944"/>
              <a:gd name="connsiteX5" fmla="*/ 3498628 w 3598799"/>
              <a:gd name="connsiteY5" fmla="*/ 1512 h 2529944"/>
              <a:gd name="connsiteX6" fmla="*/ 3499691 w 3598799"/>
              <a:gd name="connsiteY6" fmla="*/ 223801 h 2529944"/>
              <a:gd name="connsiteX7" fmla="*/ 2599982 w 3598799"/>
              <a:gd name="connsiteY7" fmla="*/ 212491 h 2529944"/>
              <a:gd name="connsiteX8" fmla="*/ 2609171 w 3598799"/>
              <a:gd name="connsiteY8" fmla="*/ 318442 h 2529944"/>
              <a:gd name="connsiteX9" fmla="*/ 3506993 w 3598799"/>
              <a:gd name="connsiteY9" fmla="*/ 317676 h 2529944"/>
              <a:gd name="connsiteX10" fmla="*/ 3598799 w 3598799"/>
              <a:gd name="connsiteY10" fmla="*/ 2189055 h 2529944"/>
              <a:gd name="connsiteX11" fmla="*/ 3389524 w 3598799"/>
              <a:gd name="connsiteY11" fmla="*/ 2240657 h 2529944"/>
              <a:gd name="connsiteX12" fmla="*/ 3448279 w 3598799"/>
              <a:gd name="connsiteY12" fmla="*/ 2474388 h 2529944"/>
              <a:gd name="connsiteX13" fmla="*/ 3400537 w 3598799"/>
              <a:gd name="connsiteY13" fmla="*/ 2519625 h 2529944"/>
              <a:gd name="connsiteX14" fmla="*/ 3209581 w 3598799"/>
              <a:gd name="connsiteY14" fmla="*/ 2451768 h 2529944"/>
              <a:gd name="connsiteX15" fmla="*/ 3308732 w 3598799"/>
              <a:gd name="connsiteY15" fmla="*/ 2233119 h 2529944"/>
              <a:gd name="connsiteX16" fmla="*/ 3260992 w 3598799"/>
              <a:gd name="connsiteY16" fmla="*/ 2010700 h 2529944"/>
              <a:gd name="connsiteX17" fmla="*/ 3120202 w 3598799"/>
              <a:gd name="connsiteY17" fmla="*/ 1692711 h 2529944"/>
              <a:gd name="connsiteX18" fmla="*/ 2942041 w 3598799"/>
              <a:gd name="connsiteY18" fmla="*/ 1805468 h 2529944"/>
              <a:gd name="connsiteX19" fmla="*/ 2978228 w 3598799"/>
              <a:gd name="connsiteY19" fmla="*/ 2082325 h 2529944"/>
              <a:gd name="connsiteX20" fmla="*/ 2913316 w 3598799"/>
              <a:gd name="connsiteY20" fmla="*/ 2197603 h 2529944"/>
              <a:gd name="connsiteX21" fmla="*/ 2787696 w 3598799"/>
              <a:gd name="connsiteY21" fmla="*/ 2236349 h 2529944"/>
              <a:gd name="connsiteX22" fmla="*/ 2827663 w 3598799"/>
              <a:gd name="connsiteY22" fmla="*/ 2346214 h 2529944"/>
              <a:gd name="connsiteX23" fmla="*/ 2948849 w 3598799"/>
              <a:gd name="connsiteY23" fmla="*/ 2451768 h 2529944"/>
              <a:gd name="connsiteX24" fmla="*/ 2974436 w 3598799"/>
              <a:gd name="connsiteY24" fmla="*/ 2526659 h 2529944"/>
              <a:gd name="connsiteX25" fmla="*/ 1032158 w 3598799"/>
              <a:gd name="connsiteY25" fmla="*/ 2515969 h 2529944"/>
              <a:gd name="connsiteX26" fmla="*/ 1004743 w 3598799"/>
              <a:gd name="connsiteY26" fmla="*/ 2280999 h 2529944"/>
              <a:gd name="connsiteX27" fmla="*/ 846400 w 3598799"/>
              <a:gd name="connsiteY27" fmla="*/ 2194567 h 2529944"/>
              <a:gd name="connsiteX28" fmla="*/ 775309 w 3598799"/>
              <a:gd name="connsiteY28" fmla="*/ 2514551 h 2529944"/>
              <a:gd name="connsiteX29" fmla="*/ 389619 w 3598799"/>
              <a:gd name="connsiteY29" fmla="*/ 2517067 h 2529944"/>
              <a:gd name="connsiteX30" fmla="*/ 367230 w 3598799"/>
              <a:gd name="connsiteY30" fmla="*/ 2398991 h 2529944"/>
              <a:gd name="connsiteX31" fmla="*/ 505159 w 3598799"/>
              <a:gd name="connsiteY31" fmla="*/ 2188739 h 2529944"/>
              <a:gd name="connsiteX32" fmla="*/ 400127 w 3598799"/>
              <a:gd name="connsiteY32" fmla="*/ 2165703 h 2529944"/>
              <a:gd name="connsiteX33" fmla="*/ 268078 w 3598799"/>
              <a:gd name="connsiteY33" fmla="*/ 2067246 h 2529944"/>
              <a:gd name="connsiteX34" fmla="*/ 270141 w 3598799"/>
              <a:gd name="connsiteY34" fmla="*/ 1777647 h 2529944"/>
              <a:gd name="connsiteX35" fmla="*/ 73446 w 3598799"/>
              <a:gd name="connsiteY35" fmla="*/ 2074785 h 2529944"/>
              <a:gd name="connsiteX36" fmla="*/ 25706 w 3598799"/>
              <a:gd name="connsiteY36" fmla="*/ 2346214 h 2529944"/>
              <a:gd name="connsiteX37" fmla="*/ 6063 w 3598799"/>
              <a:gd name="connsiteY37" fmla="*/ 300122 h 2529944"/>
              <a:gd name="connsiteX38" fmla="*/ 1080153 w 3598799"/>
              <a:gd name="connsiteY38" fmla="*/ 314047 h 2529944"/>
              <a:gd name="connsiteX0" fmla="*/ 1080153 w 3598799"/>
              <a:gd name="connsiteY0" fmla="*/ 316305 h 2532202"/>
              <a:gd name="connsiteX1" fmla="*/ 1075980 w 3598799"/>
              <a:gd name="connsiteY1" fmla="*/ 233597 h 2532202"/>
              <a:gd name="connsiteX2" fmla="*/ 3672 w 3598799"/>
              <a:gd name="connsiteY2" fmla="*/ 218517 h 2532202"/>
              <a:gd name="connsiteX3" fmla="*/ 0 w 3598799"/>
              <a:gd name="connsiteY3" fmla="*/ 3638 h 2532202"/>
              <a:gd name="connsiteX4" fmla="*/ 1073571 w 3598799"/>
              <a:gd name="connsiteY4" fmla="*/ 2258 h 2532202"/>
              <a:gd name="connsiteX5" fmla="*/ 3498628 w 3598799"/>
              <a:gd name="connsiteY5" fmla="*/ 0 h 2532202"/>
              <a:gd name="connsiteX6" fmla="*/ 3499691 w 3598799"/>
              <a:gd name="connsiteY6" fmla="*/ 226059 h 2532202"/>
              <a:gd name="connsiteX7" fmla="*/ 2599982 w 3598799"/>
              <a:gd name="connsiteY7" fmla="*/ 214749 h 2532202"/>
              <a:gd name="connsiteX8" fmla="*/ 2609171 w 3598799"/>
              <a:gd name="connsiteY8" fmla="*/ 320700 h 2532202"/>
              <a:gd name="connsiteX9" fmla="*/ 3506993 w 3598799"/>
              <a:gd name="connsiteY9" fmla="*/ 319934 h 2532202"/>
              <a:gd name="connsiteX10" fmla="*/ 3598799 w 3598799"/>
              <a:gd name="connsiteY10" fmla="*/ 2191313 h 2532202"/>
              <a:gd name="connsiteX11" fmla="*/ 3389524 w 3598799"/>
              <a:gd name="connsiteY11" fmla="*/ 2242915 h 2532202"/>
              <a:gd name="connsiteX12" fmla="*/ 3448279 w 3598799"/>
              <a:gd name="connsiteY12" fmla="*/ 2476646 h 2532202"/>
              <a:gd name="connsiteX13" fmla="*/ 3400537 w 3598799"/>
              <a:gd name="connsiteY13" fmla="*/ 2521883 h 2532202"/>
              <a:gd name="connsiteX14" fmla="*/ 3209581 w 3598799"/>
              <a:gd name="connsiteY14" fmla="*/ 2454026 h 2532202"/>
              <a:gd name="connsiteX15" fmla="*/ 3308732 w 3598799"/>
              <a:gd name="connsiteY15" fmla="*/ 2235377 h 2532202"/>
              <a:gd name="connsiteX16" fmla="*/ 3260992 w 3598799"/>
              <a:gd name="connsiteY16" fmla="*/ 2012958 h 2532202"/>
              <a:gd name="connsiteX17" fmla="*/ 3120202 w 3598799"/>
              <a:gd name="connsiteY17" fmla="*/ 1694969 h 2532202"/>
              <a:gd name="connsiteX18" fmla="*/ 2942041 w 3598799"/>
              <a:gd name="connsiteY18" fmla="*/ 1807726 h 2532202"/>
              <a:gd name="connsiteX19" fmla="*/ 2978228 w 3598799"/>
              <a:gd name="connsiteY19" fmla="*/ 2084583 h 2532202"/>
              <a:gd name="connsiteX20" fmla="*/ 2913316 w 3598799"/>
              <a:gd name="connsiteY20" fmla="*/ 2199861 h 2532202"/>
              <a:gd name="connsiteX21" fmla="*/ 2787696 w 3598799"/>
              <a:gd name="connsiteY21" fmla="*/ 2238607 h 2532202"/>
              <a:gd name="connsiteX22" fmla="*/ 2827663 w 3598799"/>
              <a:gd name="connsiteY22" fmla="*/ 2348472 h 2532202"/>
              <a:gd name="connsiteX23" fmla="*/ 2948849 w 3598799"/>
              <a:gd name="connsiteY23" fmla="*/ 2454026 h 2532202"/>
              <a:gd name="connsiteX24" fmla="*/ 2974436 w 3598799"/>
              <a:gd name="connsiteY24" fmla="*/ 2528917 h 2532202"/>
              <a:gd name="connsiteX25" fmla="*/ 1032158 w 3598799"/>
              <a:gd name="connsiteY25" fmla="*/ 2518227 h 2532202"/>
              <a:gd name="connsiteX26" fmla="*/ 1004743 w 3598799"/>
              <a:gd name="connsiteY26" fmla="*/ 2283257 h 2532202"/>
              <a:gd name="connsiteX27" fmla="*/ 846400 w 3598799"/>
              <a:gd name="connsiteY27" fmla="*/ 2196825 h 2532202"/>
              <a:gd name="connsiteX28" fmla="*/ 775309 w 3598799"/>
              <a:gd name="connsiteY28" fmla="*/ 2516809 h 2532202"/>
              <a:gd name="connsiteX29" fmla="*/ 389619 w 3598799"/>
              <a:gd name="connsiteY29" fmla="*/ 2519325 h 2532202"/>
              <a:gd name="connsiteX30" fmla="*/ 367230 w 3598799"/>
              <a:gd name="connsiteY30" fmla="*/ 2401249 h 2532202"/>
              <a:gd name="connsiteX31" fmla="*/ 505159 w 3598799"/>
              <a:gd name="connsiteY31" fmla="*/ 2190997 h 2532202"/>
              <a:gd name="connsiteX32" fmla="*/ 400127 w 3598799"/>
              <a:gd name="connsiteY32" fmla="*/ 2167961 h 2532202"/>
              <a:gd name="connsiteX33" fmla="*/ 268078 w 3598799"/>
              <a:gd name="connsiteY33" fmla="*/ 2069504 h 2532202"/>
              <a:gd name="connsiteX34" fmla="*/ 270141 w 3598799"/>
              <a:gd name="connsiteY34" fmla="*/ 1779905 h 2532202"/>
              <a:gd name="connsiteX35" fmla="*/ 73446 w 3598799"/>
              <a:gd name="connsiteY35" fmla="*/ 2077043 h 2532202"/>
              <a:gd name="connsiteX36" fmla="*/ 25706 w 3598799"/>
              <a:gd name="connsiteY36" fmla="*/ 2348472 h 2532202"/>
              <a:gd name="connsiteX37" fmla="*/ 6063 w 3598799"/>
              <a:gd name="connsiteY37" fmla="*/ 302380 h 2532202"/>
              <a:gd name="connsiteX38" fmla="*/ 1080153 w 3598799"/>
              <a:gd name="connsiteY38" fmla="*/ 316305 h 2532202"/>
              <a:gd name="connsiteX0" fmla="*/ 1080153 w 3598799"/>
              <a:gd name="connsiteY0" fmla="*/ 316305 h 2532202"/>
              <a:gd name="connsiteX1" fmla="*/ 1075980 w 3598799"/>
              <a:gd name="connsiteY1" fmla="*/ 233597 h 2532202"/>
              <a:gd name="connsiteX2" fmla="*/ 3672 w 3598799"/>
              <a:gd name="connsiteY2" fmla="*/ 218517 h 2532202"/>
              <a:gd name="connsiteX3" fmla="*/ 0 w 3598799"/>
              <a:gd name="connsiteY3" fmla="*/ 3638 h 2532202"/>
              <a:gd name="connsiteX4" fmla="*/ 1073571 w 3598799"/>
              <a:gd name="connsiteY4" fmla="*/ 2258 h 2532202"/>
              <a:gd name="connsiteX5" fmla="*/ 3498628 w 3598799"/>
              <a:gd name="connsiteY5" fmla="*/ 0 h 2532202"/>
              <a:gd name="connsiteX6" fmla="*/ 3499691 w 3598799"/>
              <a:gd name="connsiteY6" fmla="*/ 226059 h 2532202"/>
              <a:gd name="connsiteX7" fmla="*/ 2599982 w 3598799"/>
              <a:gd name="connsiteY7" fmla="*/ 214749 h 2532202"/>
              <a:gd name="connsiteX8" fmla="*/ 2609171 w 3598799"/>
              <a:gd name="connsiteY8" fmla="*/ 320700 h 2532202"/>
              <a:gd name="connsiteX9" fmla="*/ 3506993 w 3598799"/>
              <a:gd name="connsiteY9" fmla="*/ 319934 h 2532202"/>
              <a:gd name="connsiteX10" fmla="*/ 3598799 w 3598799"/>
              <a:gd name="connsiteY10" fmla="*/ 2191313 h 2532202"/>
              <a:gd name="connsiteX11" fmla="*/ 3389524 w 3598799"/>
              <a:gd name="connsiteY11" fmla="*/ 2242915 h 2532202"/>
              <a:gd name="connsiteX12" fmla="*/ 3448279 w 3598799"/>
              <a:gd name="connsiteY12" fmla="*/ 2476646 h 2532202"/>
              <a:gd name="connsiteX13" fmla="*/ 3400537 w 3598799"/>
              <a:gd name="connsiteY13" fmla="*/ 2521883 h 2532202"/>
              <a:gd name="connsiteX14" fmla="*/ 3209581 w 3598799"/>
              <a:gd name="connsiteY14" fmla="*/ 2454026 h 2532202"/>
              <a:gd name="connsiteX15" fmla="*/ 3308732 w 3598799"/>
              <a:gd name="connsiteY15" fmla="*/ 2235377 h 2532202"/>
              <a:gd name="connsiteX16" fmla="*/ 3260992 w 3598799"/>
              <a:gd name="connsiteY16" fmla="*/ 2012958 h 2532202"/>
              <a:gd name="connsiteX17" fmla="*/ 3120202 w 3598799"/>
              <a:gd name="connsiteY17" fmla="*/ 1694969 h 2532202"/>
              <a:gd name="connsiteX18" fmla="*/ 2942041 w 3598799"/>
              <a:gd name="connsiteY18" fmla="*/ 1807726 h 2532202"/>
              <a:gd name="connsiteX19" fmla="*/ 2978228 w 3598799"/>
              <a:gd name="connsiteY19" fmla="*/ 2084583 h 2532202"/>
              <a:gd name="connsiteX20" fmla="*/ 2913316 w 3598799"/>
              <a:gd name="connsiteY20" fmla="*/ 2199861 h 2532202"/>
              <a:gd name="connsiteX21" fmla="*/ 2787696 w 3598799"/>
              <a:gd name="connsiteY21" fmla="*/ 2238607 h 2532202"/>
              <a:gd name="connsiteX22" fmla="*/ 2827663 w 3598799"/>
              <a:gd name="connsiteY22" fmla="*/ 2348472 h 2532202"/>
              <a:gd name="connsiteX23" fmla="*/ 2948849 w 3598799"/>
              <a:gd name="connsiteY23" fmla="*/ 2454026 h 2532202"/>
              <a:gd name="connsiteX24" fmla="*/ 2974436 w 3598799"/>
              <a:gd name="connsiteY24" fmla="*/ 2528917 h 2532202"/>
              <a:gd name="connsiteX25" fmla="*/ 1032158 w 3598799"/>
              <a:gd name="connsiteY25" fmla="*/ 2518227 h 2532202"/>
              <a:gd name="connsiteX26" fmla="*/ 1004743 w 3598799"/>
              <a:gd name="connsiteY26" fmla="*/ 2283257 h 2532202"/>
              <a:gd name="connsiteX27" fmla="*/ 846400 w 3598799"/>
              <a:gd name="connsiteY27" fmla="*/ 2196825 h 2532202"/>
              <a:gd name="connsiteX28" fmla="*/ 775309 w 3598799"/>
              <a:gd name="connsiteY28" fmla="*/ 2516809 h 2532202"/>
              <a:gd name="connsiteX29" fmla="*/ 389619 w 3598799"/>
              <a:gd name="connsiteY29" fmla="*/ 2519325 h 2532202"/>
              <a:gd name="connsiteX30" fmla="*/ 367230 w 3598799"/>
              <a:gd name="connsiteY30" fmla="*/ 2401249 h 2532202"/>
              <a:gd name="connsiteX31" fmla="*/ 505159 w 3598799"/>
              <a:gd name="connsiteY31" fmla="*/ 2190997 h 2532202"/>
              <a:gd name="connsiteX32" fmla="*/ 400127 w 3598799"/>
              <a:gd name="connsiteY32" fmla="*/ 2167961 h 2532202"/>
              <a:gd name="connsiteX33" fmla="*/ 268078 w 3598799"/>
              <a:gd name="connsiteY33" fmla="*/ 2069504 h 2532202"/>
              <a:gd name="connsiteX34" fmla="*/ 270141 w 3598799"/>
              <a:gd name="connsiteY34" fmla="*/ 1779905 h 2532202"/>
              <a:gd name="connsiteX35" fmla="*/ 73446 w 3598799"/>
              <a:gd name="connsiteY35" fmla="*/ 2077043 h 2532202"/>
              <a:gd name="connsiteX36" fmla="*/ 25706 w 3598799"/>
              <a:gd name="connsiteY36" fmla="*/ 2348472 h 2532202"/>
              <a:gd name="connsiteX37" fmla="*/ 6063 w 3598799"/>
              <a:gd name="connsiteY37" fmla="*/ 302380 h 2532202"/>
              <a:gd name="connsiteX38" fmla="*/ 1080153 w 3598799"/>
              <a:gd name="connsiteY38" fmla="*/ 316305 h 2532202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20202 w 3598799"/>
              <a:gd name="connsiteY17" fmla="*/ 1698740 h 2535973"/>
              <a:gd name="connsiteX18" fmla="*/ 2942041 w 3598799"/>
              <a:gd name="connsiteY18" fmla="*/ 1811497 h 2535973"/>
              <a:gd name="connsiteX19" fmla="*/ 2978228 w 3598799"/>
              <a:gd name="connsiteY19" fmla="*/ 2088354 h 2535973"/>
              <a:gd name="connsiteX20" fmla="*/ 2913316 w 3598799"/>
              <a:gd name="connsiteY20" fmla="*/ 2203632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16529 w 3598799"/>
              <a:gd name="connsiteY17" fmla="*/ 1679891 h 2535973"/>
              <a:gd name="connsiteX18" fmla="*/ 2942041 w 3598799"/>
              <a:gd name="connsiteY18" fmla="*/ 1811497 h 2535973"/>
              <a:gd name="connsiteX19" fmla="*/ 2978228 w 3598799"/>
              <a:gd name="connsiteY19" fmla="*/ 2088354 h 2535973"/>
              <a:gd name="connsiteX20" fmla="*/ 2913316 w 3598799"/>
              <a:gd name="connsiteY20" fmla="*/ 2203632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16529 w 3598799"/>
              <a:gd name="connsiteY17" fmla="*/ 1679891 h 2535973"/>
              <a:gd name="connsiteX18" fmla="*/ 2920007 w 3598799"/>
              <a:gd name="connsiteY18" fmla="*/ 1777569 h 2535973"/>
              <a:gd name="connsiteX19" fmla="*/ 2978228 w 3598799"/>
              <a:gd name="connsiteY19" fmla="*/ 2088354 h 2535973"/>
              <a:gd name="connsiteX20" fmla="*/ 2913316 w 3598799"/>
              <a:gd name="connsiteY20" fmla="*/ 2203632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16529 w 3598799"/>
              <a:gd name="connsiteY17" fmla="*/ 1679891 h 2535973"/>
              <a:gd name="connsiteX18" fmla="*/ 2901645 w 3598799"/>
              <a:gd name="connsiteY18" fmla="*/ 1766259 h 2535973"/>
              <a:gd name="connsiteX19" fmla="*/ 2978228 w 3598799"/>
              <a:gd name="connsiteY19" fmla="*/ 2088354 h 2535973"/>
              <a:gd name="connsiteX20" fmla="*/ 2913316 w 3598799"/>
              <a:gd name="connsiteY20" fmla="*/ 2203632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38563 w 3598799"/>
              <a:gd name="connsiteY17" fmla="*/ 1649731 h 2535973"/>
              <a:gd name="connsiteX18" fmla="*/ 2901645 w 3598799"/>
              <a:gd name="connsiteY18" fmla="*/ 1766259 h 2535973"/>
              <a:gd name="connsiteX19" fmla="*/ 2978228 w 3598799"/>
              <a:gd name="connsiteY19" fmla="*/ 2088354 h 2535973"/>
              <a:gd name="connsiteX20" fmla="*/ 2913316 w 3598799"/>
              <a:gd name="connsiteY20" fmla="*/ 2203632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38563 w 3598799"/>
              <a:gd name="connsiteY17" fmla="*/ 1649731 h 2535973"/>
              <a:gd name="connsiteX18" fmla="*/ 2934696 w 3598799"/>
              <a:gd name="connsiteY18" fmla="*/ 1803958 h 2535973"/>
              <a:gd name="connsiteX19" fmla="*/ 2978228 w 3598799"/>
              <a:gd name="connsiteY19" fmla="*/ 2088354 h 2535973"/>
              <a:gd name="connsiteX20" fmla="*/ 2913316 w 3598799"/>
              <a:gd name="connsiteY20" fmla="*/ 2203632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38563 w 3598799"/>
              <a:gd name="connsiteY17" fmla="*/ 1649731 h 2535973"/>
              <a:gd name="connsiteX18" fmla="*/ 2934696 w 3598799"/>
              <a:gd name="connsiteY18" fmla="*/ 1803958 h 2535973"/>
              <a:gd name="connsiteX19" fmla="*/ 2978228 w 3598799"/>
              <a:gd name="connsiteY19" fmla="*/ 2088354 h 2535973"/>
              <a:gd name="connsiteX20" fmla="*/ 2913316 w 3598799"/>
              <a:gd name="connsiteY20" fmla="*/ 2203632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27546 w 3598799"/>
              <a:gd name="connsiteY17" fmla="*/ 1706278 h 2535973"/>
              <a:gd name="connsiteX18" fmla="*/ 2934696 w 3598799"/>
              <a:gd name="connsiteY18" fmla="*/ 1803958 h 2535973"/>
              <a:gd name="connsiteX19" fmla="*/ 2978228 w 3598799"/>
              <a:gd name="connsiteY19" fmla="*/ 2088354 h 2535973"/>
              <a:gd name="connsiteX20" fmla="*/ 2913316 w 3598799"/>
              <a:gd name="connsiteY20" fmla="*/ 2203632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27546 w 3598799"/>
              <a:gd name="connsiteY17" fmla="*/ 1706278 h 2535973"/>
              <a:gd name="connsiteX18" fmla="*/ 2934696 w 3598799"/>
              <a:gd name="connsiteY18" fmla="*/ 1803958 h 2535973"/>
              <a:gd name="connsiteX19" fmla="*/ 2978228 w 3598799"/>
              <a:gd name="connsiteY19" fmla="*/ 2088354 h 2535973"/>
              <a:gd name="connsiteX20" fmla="*/ 2913316 w 3598799"/>
              <a:gd name="connsiteY20" fmla="*/ 2203632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27546 w 3598799"/>
              <a:gd name="connsiteY17" fmla="*/ 1706278 h 2535973"/>
              <a:gd name="connsiteX18" fmla="*/ 2934696 w 3598799"/>
              <a:gd name="connsiteY18" fmla="*/ 1803958 h 2535973"/>
              <a:gd name="connsiteX19" fmla="*/ 2978228 w 3598799"/>
              <a:gd name="connsiteY19" fmla="*/ 2088354 h 2535973"/>
              <a:gd name="connsiteX20" fmla="*/ 2913316 w 3598799"/>
              <a:gd name="connsiteY20" fmla="*/ 2203632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27546 w 3598799"/>
              <a:gd name="connsiteY17" fmla="*/ 1706278 h 2535973"/>
              <a:gd name="connsiteX18" fmla="*/ 2934696 w 3598799"/>
              <a:gd name="connsiteY18" fmla="*/ 1803958 h 2535973"/>
              <a:gd name="connsiteX19" fmla="*/ 2978228 w 3598799"/>
              <a:gd name="connsiteY19" fmla="*/ 2088354 h 2535973"/>
              <a:gd name="connsiteX20" fmla="*/ 2913316 w 3598799"/>
              <a:gd name="connsiteY20" fmla="*/ 2203632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27546 w 3598799"/>
              <a:gd name="connsiteY17" fmla="*/ 1706278 h 2535973"/>
              <a:gd name="connsiteX18" fmla="*/ 2934696 w 3598799"/>
              <a:gd name="connsiteY18" fmla="*/ 1803958 h 2535973"/>
              <a:gd name="connsiteX19" fmla="*/ 2978228 w 3598799"/>
              <a:gd name="connsiteY19" fmla="*/ 2088354 h 2535973"/>
              <a:gd name="connsiteX20" fmla="*/ 2913316 w 3598799"/>
              <a:gd name="connsiteY20" fmla="*/ 2203632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27546 w 3598799"/>
              <a:gd name="connsiteY17" fmla="*/ 1706278 h 2535973"/>
              <a:gd name="connsiteX18" fmla="*/ 2949385 w 3598799"/>
              <a:gd name="connsiteY18" fmla="*/ 1796418 h 2535973"/>
              <a:gd name="connsiteX19" fmla="*/ 2978228 w 3598799"/>
              <a:gd name="connsiteY19" fmla="*/ 2088354 h 2535973"/>
              <a:gd name="connsiteX20" fmla="*/ 2913316 w 3598799"/>
              <a:gd name="connsiteY20" fmla="*/ 2203632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27546 w 3598799"/>
              <a:gd name="connsiteY17" fmla="*/ 1706278 h 2535973"/>
              <a:gd name="connsiteX18" fmla="*/ 2949385 w 3598799"/>
              <a:gd name="connsiteY18" fmla="*/ 1796418 h 2535973"/>
              <a:gd name="connsiteX19" fmla="*/ 2978228 w 3598799"/>
              <a:gd name="connsiteY19" fmla="*/ 2088354 h 2535973"/>
              <a:gd name="connsiteX20" fmla="*/ 2913316 w 3598799"/>
              <a:gd name="connsiteY20" fmla="*/ 2203632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27546 w 3598799"/>
              <a:gd name="connsiteY17" fmla="*/ 1706278 h 2535973"/>
              <a:gd name="connsiteX18" fmla="*/ 2949385 w 3598799"/>
              <a:gd name="connsiteY18" fmla="*/ 1796418 h 2535973"/>
              <a:gd name="connsiteX19" fmla="*/ 2978228 w 3598799"/>
              <a:gd name="connsiteY19" fmla="*/ 2088354 h 2535973"/>
              <a:gd name="connsiteX20" fmla="*/ 2913316 w 3598799"/>
              <a:gd name="connsiteY20" fmla="*/ 2203632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27546 w 3598799"/>
              <a:gd name="connsiteY17" fmla="*/ 1706278 h 2535973"/>
              <a:gd name="connsiteX18" fmla="*/ 2949385 w 3598799"/>
              <a:gd name="connsiteY18" fmla="*/ 1796418 h 2535973"/>
              <a:gd name="connsiteX19" fmla="*/ 2978228 w 3598799"/>
              <a:gd name="connsiteY19" fmla="*/ 2088354 h 2535973"/>
              <a:gd name="connsiteX20" fmla="*/ 2913316 w 3598799"/>
              <a:gd name="connsiteY20" fmla="*/ 2203632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27546 w 3598799"/>
              <a:gd name="connsiteY17" fmla="*/ 1706278 h 2535973"/>
              <a:gd name="connsiteX18" fmla="*/ 2949385 w 3598799"/>
              <a:gd name="connsiteY18" fmla="*/ 1796418 h 2535973"/>
              <a:gd name="connsiteX19" fmla="*/ 2978228 w 3598799"/>
              <a:gd name="connsiteY19" fmla="*/ 2088354 h 2535973"/>
              <a:gd name="connsiteX20" fmla="*/ 2913316 w 3598799"/>
              <a:gd name="connsiteY20" fmla="*/ 2203632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27546 w 3598799"/>
              <a:gd name="connsiteY17" fmla="*/ 1706278 h 2535973"/>
              <a:gd name="connsiteX18" fmla="*/ 2949385 w 3598799"/>
              <a:gd name="connsiteY18" fmla="*/ 1796418 h 2535973"/>
              <a:gd name="connsiteX19" fmla="*/ 2978228 w 3598799"/>
              <a:gd name="connsiteY19" fmla="*/ 2088354 h 2535973"/>
              <a:gd name="connsiteX20" fmla="*/ 2913316 w 3598799"/>
              <a:gd name="connsiteY20" fmla="*/ 2203632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27546 w 3598799"/>
              <a:gd name="connsiteY17" fmla="*/ 1706278 h 2535973"/>
              <a:gd name="connsiteX18" fmla="*/ 2949385 w 3598799"/>
              <a:gd name="connsiteY18" fmla="*/ 1796418 h 2535973"/>
              <a:gd name="connsiteX19" fmla="*/ 2978228 w 3598799"/>
              <a:gd name="connsiteY19" fmla="*/ 2088354 h 2535973"/>
              <a:gd name="connsiteX20" fmla="*/ 2913316 w 3598799"/>
              <a:gd name="connsiteY20" fmla="*/ 2203632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27546 w 3598799"/>
              <a:gd name="connsiteY17" fmla="*/ 1706278 h 2535973"/>
              <a:gd name="connsiteX18" fmla="*/ 2949385 w 3598799"/>
              <a:gd name="connsiteY18" fmla="*/ 1796418 h 2535973"/>
              <a:gd name="connsiteX19" fmla="*/ 2978228 w 3598799"/>
              <a:gd name="connsiteY19" fmla="*/ 2088354 h 2535973"/>
              <a:gd name="connsiteX20" fmla="*/ 2913316 w 3598799"/>
              <a:gd name="connsiteY20" fmla="*/ 2203632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27546 w 3598799"/>
              <a:gd name="connsiteY17" fmla="*/ 1706278 h 2535973"/>
              <a:gd name="connsiteX18" fmla="*/ 2949385 w 3598799"/>
              <a:gd name="connsiteY18" fmla="*/ 1796418 h 2535973"/>
              <a:gd name="connsiteX19" fmla="*/ 2978228 w 3598799"/>
              <a:gd name="connsiteY19" fmla="*/ 2088354 h 2535973"/>
              <a:gd name="connsiteX20" fmla="*/ 2913316 w 3598799"/>
              <a:gd name="connsiteY20" fmla="*/ 2203632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27546 w 3598799"/>
              <a:gd name="connsiteY17" fmla="*/ 1706278 h 2535973"/>
              <a:gd name="connsiteX18" fmla="*/ 2949385 w 3598799"/>
              <a:gd name="connsiteY18" fmla="*/ 1796418 h 2535973"/>
              <a:gd name="connsiteX19" fmla="*/ 2978228 w 3598799"/>
              <a:gd name="connsiteY19" fmla="*/ 2088354 h 2535973"/>
              <a:gd name="connsiteX20" fmla="*/ 2913316 w 3598799"/>
              <a:gd name="connsiteY20" fmla="*/ 2203632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27546 w 3598799"/>
              <a:gd name="connsiteY17" fmla="*/ 1706278 h 2535973"/>
              <a:gd name="connsiteX18" fmla="*/ 2949385 w 3598799"/>
              <a:gd name="connsiteY18" fmla="*/ 1796418 h 2535973"/>
              <a:gd name="connsiteX19" fmla="*/ 2978228 w 3598799"/>
              <a:gd name="connsiteY19" fmla="*/ 2088354 h 2535973"/>
              <a:gd name="connsiteX20" fmla="*/ 2920660 w 3598799"/>
              <a:gd name="connsiteY20" fmla="*/ 2226251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  <a:gd name="connsiteX0" fmla="*/ 1080153 w 3598799"/>
              <a:gd name="connsiteY0" fmla="*/ 320076 h 2535973"/>
              <a:gd name="connsiteX1" fmla="*/ 1075980 w 3598799"/>
              <a:gd name="connsiteY1" fmla="*/ 237368 h 2535973"/>
              <a:gd name="connsiteX2" fmla="*/ 3672 w 3598799"/>
              <a:gd name="connsiteY2" fmla="*/ 222288 h 2535973"/>
              <a:gd name="connsiteX3" fmla="*/ 0 w 3598799"/>
              <a:gd name="connsiteY3" fmla="*/ 7409 h 2535973"/>
              <a:gd name="connsiteX4" fmla="*/ 1073571 w 3598799"/>
              <a:gd name="connsiteY4" fmla="*/ 6029 h 2535973"/>
              <a:gd name="connsiteX5" fmla="*/ 3483939 w 3598799"/>
              <a:gd name="connsiteY5" fmla="*/ 0 h 2535973"/>
              <a:gd name="connsiteX6" fmla="*/ 3499691 w 3598799"/>
              <a:gd name="connsiteY6" fmla="*/ 229830 h 2535973"/>
              <a:gd name="connsiteX7" fmla="*/ 2599982 w 3598799"/>
              <a:gd name="connsiteY7" fmla="*/ 218520 h 2535973"/>
              <a:gd name="connsiteX8" fmla="*/ 2609171 w 3598799"/>
              <a:gd name="connsiteY8" fmla="*/ 324471 h 2535973"/>
              <a:gd name="connsiteX9" fmla="*/ 3506993 w 3598799"/>
              <a:gd name="connsiteY9" fmla="*/ 323705 h 2535973"/>
              <a:gd name="connsiteX10" fmla="*/ 3598799 w 3598799"/>
              <a:gd name="connsiteY10" fmla="*/ 2195084 h 2535973"/>
              <a:gd name="connsiteX11" fmla="*/ 3389524 w 3598799"/>
              <a:gd name="connsiteY11" fmla="*/ 2246686 h 2535973"/>
              <a:gd name="connsiteX12" fmla="*/ 3448279 w 3598799"/>
              <a:gd name="connsiteY12" fmla="*/ 2480417 h 2535973"/>
              <a:gd name="connsiteX13" fmla="*/ 3400537 w 3598799"/>
              <a:gd name="connsiteY13" fmla="*/ 2525654 h 2535973"/>
              <a:gd name="connsiteX14" fmla="*/ 3209581 w 3598799"/>
              <a:gd name="connsiteY14" fmla="*/ 2457797 h 2535973"/>
              <a:gd name="connsiteX15" fmla="*/ 3308732 w 3598799"/>
              <a:gd name="connsiteY15" fmla="*/ 2239148 h 2535973"/>
              <a:gd name="connsiteX16" fmla="*/ 3260992 w 3598799"/>
              <a:gd name="connsiteY16" fmla="*/ 2016729 h 2535973"/>
              <a:gd name="connsiteX17" fmla="*/ 3127546 w 3598799"/>
              <a:gd name="connsiteY17" fmla="*/ 1706278 h 2535973"/>
              <a:gd name="connsiteX18" fmla="*/ 2949385 w 3598799"/>
              <a:gd name="connsiteY18" fmla="*/ 1796418 h 2535973"/>
              <a:gd name="connsiteX19" fmla="*/ 2978228 w 3598799"/>
              <a:gd name="connsiteY19" fmla="*/ 2088354 h 2535973"/>
              <a:gd name="connsiteX20" fmla="*/ 2920660 w 3598799"/>
              <a:gd name="connsiteY20" fmla="*/ 2226251 h 2535973"/>
              <a:gd name="connsiteX21" fmla="*/ 2787696 w 3598799"/>
              <a:gd name="connsiteY21" fmla="*/ 2242378 h 2535973"/>
              <a:gd name="connsiteX22" fmla="*/ 2827663 w 3598799"/>
              <a:gd name="connsiteY22" fmla="*/ 2352243 h 2535973"/>
              <a:gd name="connsiteX23" fmla="*/ 2948849 w 3598799"/>
              <a:gd name="connsiteY23" fmla="*/ 2457797 h 2535973"/>
              <a:gd name="connsiteX24" fmla="*/ 2974436 w 3598799"/>
              <a:gd name="connsiteY24" fmla="*/ 2532688 h 2535973"/>
              <a:gd name="connsiteX25" fmla="*/ 1032158 w 3598799"/>
              <a:gd name="connsiteY25" fmla="*/ 2521998 h 2535973"/>
              <a:gd name="connsiteX26" fmla="*/ 1004743 w 3598799"/>
              <a:gd name="connsiteY26" fmla="*/ 2287028 h 2535973"/>
              <a:gd name="connsiteX27" fmla="*/ 846400 w 3598799"/>
              <a:gd name="connsiteY27" fmla="*/ 2200596 h 2535973"/>
              <a:gd name="connsiteX28" fmla="*/ 775309 w 3598799"/>
              <a:gd name="connsiteY28" fmla="*/ 2520580 h 2535973"/>
              <a:gd name="connsiteX29" fmla="*/ 389619 w 3598799"/>
              <a:gd name="connsiteY29" fmla="*/ 2523096 h 2535973"/>
              <a:gd name="connsiteX30" fmla="*/ 367230 w 3598799"/>
              <a:gd name="connsiteY30" fmla="*/ 2405020 h 2535973"/>
              <a:gd name="connsiteX31" fmla="*/ 505159 w 3598799"/>
              <a:gd name="connsiteY31" fmla="*/ 2194768 h 2535973"/>
              <a:gd name="connsiteX32" fmla="*/ 400127 w 3598799"/>
              <a:gd name="connsiteY32" fmla="*/ 2171732 h 2535973"/>
              <a:gd name="connsiteX33" fmla="*/ 268078 w 3598799"/>
              <a:gd name="connsiteY33" fmla="*/ 2073275 h 2535973"/>
              <a:gd name="connsiteX34" fmla="*/ 270141 w 3598799"/>
              <a:gd name="connsiteY34" fmla="*/ 1783676 h 2535973"/>
              <a:gd name="connsiteX35" fmla="*/ 73446 w 3598799"/>
              <a:gd name="connsiteY35" fmla="*/ 2080814 h 2535973"/>
              <a:gd name="connsiteX36" fmla="*/ 25706 w 3598799"/>
              <a:gd name="connsiteY36" fmla="*/ 2352243 h 2535973"/>
              <a:gd name="connsiteX37" fmla="*/ 6063 w 3598799"/>
              <a:gd name="connsiteY37" fmla="*/ 306151 h 2535973"/>
              <a:gd name="connsiteX38" fmla="*/ 1080153 w 3598799"/>
              <a:gd name="connsiteY38" fmla="*/ 320076 h 25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598799" h="2535973">
                <a:moveTo>
                  <a:pt x="1080153" y="320076"/>
                </a:moveTo>
                <a:cubicBezTo>
                  <a:pt x="1080367" y="290392"/>
                  <a:pt x="1110337" y="273773"/>
                  <a:pt x="1075980" y="237368"/>
                </a:cubicBezTo>
                <a:cubicBezTo>
                  <a:pt x="889834" y="221070"/>
                  <a:pt x="146280" y="217262"/>
                  <a:pt x="3672" y="222288"/>
                </a:cubicBezTo>
                <a:cubicBezTo>
                  <a:pt x="4284" y="151290"/>
                  <a:pt x="401" y="105027"/>
                  <a:pt x="0" y="7409"/>
                </a:cubicBezTo>
                <a:lnTo>
                  <a:pt x="1073571" y="6029"/>
                </a:lnTo>
                <a:lnTo>
                  <a:pt x="3483939" y="0"/>
                </a:lnTo>
                <a:cubicBezTo>
                  <a:pt x="3491685" y="112696"/>
                  <a:pt x="3488190" y="105381"/>
                  <a:pt x="3499691" y="229830"/>
                </a:cubicBezTo>
                <a:lnTo>
                  <a:pt x="2599982" y="218520"/>
                </a:lnTo>
                <a:cubicBezTo>
                  <a:pt x="2630893" y="330424"/>
                  <a:pt x="2604576" y="279035"/>
                  <a:pt x="2609171" y="324471"/>
                </a:cubicBezTo>
                <a:cubicBezTo>
                  <a:pt x="2919462" y="315418"/>
                  <a:pt x="3196702" y="321448"/>
                  <a:pt x="3506993" y="323705"/>
                </a:cubicBezTo>
                <a:cubicBezTo>
                  <a:pt x="3509737" y="531175"/>
                  <a:pt x="3595326" y="2042565"/>
                  <a:pt x="3598799" y="2195084"/>
                </a:cubicBezTo>
                <a:cubicBezTo>
                  <a:pt x="3484965" y="2197659"/>
                  <a:pt x="3503970" y="2182165"/>
                  <a:pt x="3389524" y="2246686"/>
                </a:cubicBezTo>
                <a:cubicBezTo>
                  <a:pt x="3395040" y="2363983"/>
                  <a:pt x="3425633" y="2423241"/>
                  <a:pt x="3448279" y="2480417"/>
                </a:cubicBezTo>
                <a:cubicBezTo>
                  <a:pt x="3492958" y="2499895"/>
                  <a:pt x="3434812" y="2529424"/>
                  <a:pt x="3400537" y="2525654"/>
                </a:cubicBezTo>
                <a:cubicBezTo>
                  <a:pt x="3229783" y="2533627"/>
                  <a:pt x="3226718" y="2545759"/>
                  <a:pt x="3209581" y="2457797"/>
                </a:cubicBezTo>
                <a:cubicBezTo>
                  <a:pt x="3368713" y="2464080"/>
                  <a:pt x="3323421" y="2305120"/>
                  <a:pt x="3308732" y="2239148"/>
                </a:cubicBezTo>
                <a:cubicBezTo>
                  <a:pt x="3294043" y="2173176"/>
                  <a:pt x="3288129" y="2108682"/>
                  <a:pt x="3260992" y="2016729"/>
                </a:cubicBezTo>
                <a:cubicBezTo>
                  <a:pt x="3232631" y="1756390"/>
                  <a:pt x="3179481" y="1742997"/>
                  <a:pt x="3127546" y="1706278"/>
                </a:cubicBezTo>
                <a:cubicBezTo>
                  <a:pt x="3075611" y="1669559"/>
                  <a:pt x="2962666" y="1709891"/>
                  <a:pt x="2949385" y="1796418"/>
                </a:cubicBezTo>
                <a:cubicBezTo>
                  <a:pt x="2903786" y="2093511"/>
                  <a:pt x="3150105" y="2064466"/>
                  <a:pt x="2978228" y="2088354"/>
                </a:cubicBezTo>
                <a:cubicBezTo>
                  <a:pt x="2934882" y="2142400"/>
                  <a:pt x="2940786" y="2163511"/>
                  <a:pt x="2920660" y="2226251"/>
                </a:cubicBezTo>
                <a:cubicBezTo>
                  <a:pt x="2908988" y="2543006"/>
                  <a:pt x="2803195" y="2221379"/>
                  <a:pt x="2787696" y="2242378"/>
                </a:cubicBezTo>
                <a:cubicBezTo>
                  <a:pt x="2772197" y="2263377"/>
                  <a:pt x="2764081" y="2267331"/>
                  <a:pt x="2827663" y="2352243"/>
                </a:cubicBezTo>
                <a:cubicBezTo>
                  <a:pt x="2909606" y="2444694"/>
                  <a:pt x="2949481" y="2449714"/>
                  <a:pt x="2948849" y="2457797"/>
                </a:cubicBezTo>
                <a:cubicBezTo>
                  <a:pt x="2948217" y="2465880"/>
                  <a:pt x="2964603" y="2534554"/>
                  <a:pt x="2974436" y="2532688"/>
                </a:cubicBezTo>
                <a:lnTo>
                  <a:pt x="1032158" y="2521998"/>
                </a:lnTo>
                <a:cubicBezTo>
                  <a:pt x="948350" y="2496303"/>
                  <a:pt x="1035703" y="2340595"/>
                  <a:pt x="1004743" y="2287028"/>
                </a:cubicBezTo>
                <a:cubicBezTo>
                  <a:pt x="973783" y="2233461"/>
                  <a:pt x="884639" y="2161671"/>
                  <a:pt x="846400" y="2200596"/>
                </a:cubicBezTo>
                <a:cubicBezTo>
                  <a:pt x="808161" y="2239521"/>
                  <a:pt x="672703" y="2297406"/>
                  <a:pt x="775309" y="2520580"/>
                </a:cubicBezTo>
                <a:cubicBezTo>
                  <a:pt x="680447" y="2538767"/>
                  <a:pt x="457632" y="2542356"/>
                  <a:pt x="389619" y="2523096"/>
                </a:cubicBezTo>
                <a:cubicBezTo>
                  <a:pt x="321606" y="2503836"/>
                  <a:pt x="347973" y="2459741"/>
                  <a:pt x="367230" y="2405020"/>
                </a:cubicBezTo>
                <a:cubicBezTo>
                  <a:pt x="408521" y="2354070"/>
                  <a:pt x="511917" y="2260667"/>
                  <a:pt x="505159" y="2194768"/>
                </a:cubicBezTo>
                <a:cubicBezTo>
                  <a:pt x="450838" y="2179318"/>
                  <a:pt x="482225" y="2184764"/>
                  <a:pt x="400127" y="2171732"/>
                </a:cubicBezTo>
                <a:cubicBezTo>
                  <a:pt x="374691" y="2157138"/>
                  <a:pt x="281786" y="2120987"/>
                  <a:pt x="268078" y="2073275"/>
                </a:cubicBezTo>
                <a:cubicBezTo>
                  <a:pt x="357194" y="2078341"/>
                  <a:pt x="302580" y="1805040"/>
                  <a:pt x="270141" y="1783676"/>
                </a:cubicBezTo>
                <a:cubicBezTo>
                  <a:pt x="237702" y="1762312"/>
                  <a:pt x="-6387" y="1788767"/>
                  <a:pt x="73446" y="2080814"/>
                </a:cubicBezTo>
                <a:cubicBezTo>
                  <a:pt x="6388" y="2173062"/>
                  <a:pt x="44838" y="2268042"/>
                  <a:pt x="25706" y="2352243"/>
                </a:cubicBezTo>
                <a:cubicBezTo>
                  <a:pt x="30175" y="1653876"/>
                  <a:pt x="1594" y="1004518"/>
                  <a:pt x="6063" y="306151"/>
                </a:cubicBezTo>
                <a:lnTo>
                  <a:pt x="1080153" y="320076"/>
                </a:lnTo>
                <a:close/>
              </a:path>
            </a:pathLst>
          </a:custGeom>
          <a:gradFill flip="none" rotWithShape="1">
            <a:gsLst>
              <a:gs pos="0">
                <a:srgbClr val="668F95">
                  <a:shade val="30000"/>
                  <a:satMod val="115000"/>
                </a:srgbClr>
              </a:gs>
              <a:gs pos="50000">
                <a:srgbClr val="668F95">
                  <a:shade val="67500"/>
                  <a:satMod val="115000"/>
                </a:srgbClr>
              </a:gs>
              <a:gs pos="100000">
                <a:srgbClr val="668F9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D2C74B-7942-FC8E-CED5-43CD9274B0E2}"/>
              </a:ext>
            </a:extLst>
          </p:cNvPr>
          <p:cNvSpPr/>
          <p:nvPr/>
        </p:nvSpPr>
        <p:spPr>
          <a:xfrm>
            <a:off x="4552001" y="3187162"/>
            <a:ext cx="308723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3462">
                  <a:solidFill>
                    <a:srgbClr val="E3BAB0"/>
                  </a:solidFill>
                  <a:prstDash val="solid"/>
                </a:ln>
                <a:solidFill>
                  <a:srgbClr val="E3BAB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Nova Cond" panose="020F0502020204030204" pitchFamily="34" charset="0"/>
              </a:rPr>
              <a:t>- MATH </a:t>
            </a:r>
          </a:p>
          <a:p>
            <a:pPr algn="ctr"/>
            <a:r>
              <a:rPr lang="en-US" sz="2400" b="1" cap="none" spc="0" dirty="0">
                <a:ln w="13462">
                  <a:solidFill>
                    <a:srgbClr val="E3BAB0"/>
                  </a:solidFill>
                  <a:prstDash val="solid"/>
                </a:ln>
                <a:solidFill>
                  <a:srgbClr val="E3BAB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Nova Cond" panose="020F0502020204030204" pitchFamily="34" charset="0"/>
              </a:rPr>
              <a:t>- PUBLIC SPEAKING</a:t>
            </a:r>
          </a:p>
          <a:p>
            <a:pPr algn="ctr"/>
            <a:r>
              <a:rPr lang="en-US" sz="2400" b="1" cap="none" spc="0" dirty="0">
                <a:ln w="13462">
                  <a:solidFill>
                    <a:srgbClr val="E3BAB0"/>
                  </a:solidFill>
                  <a:prstDash val="solid"/>
                </a:ln>
                <a:solidFill>
                  <a:srgbClr val="E3BAB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Nova Cond" panose="020F0502020204030204" pitchFamily="34" charset="0"/>
              </a:rPr>
              <a:t> - SAT - CODING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B4214C-D4BC-5C79-8DDE-306139082583}"/>
              </a:ext>
            </a:extLst>
          </p:cNvPr>
          <p:cNvSpPr/>
          <p:nvPr/>
        </p:nvSpPr>
        <p:spPr>
          <a:xfrm>
            <a:off x="4858439" y="2233992"/>
            <a:ext cx="265873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3462">
                  <a:solidFill>
                    <a:srgbClr val="E3BAB0"/>
                  </a:solidFill>
                  <a:prstDash val="solid"/>
                </a:ln>
                <a:solidFill>
                  <a:srgbClr val="E3BAB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Nova Cond" panose="020F0502020204030204" pitchFamily="34" charset="0"/>
              </a:rPr>
              <a:t>Brewing Excellence</a:t>
            </a:r>
            <a:endParaRPr lang="en-US" sz="2000" b="1" cap="none" spc="0" dirty="0">
              <a:ln w="13462">
                <a:solidFill>
                  <a:srgbClr val="E3BAB0"/>
                </a:solidFill>
                <a:prstDash val="solid"/>
              </a:ln>
              <a:solidFill>
                <a:srgbClr val="E3BAB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rial Nova Cond" panose="020F0502020204030204" pitchFamily="34" charset="0"/>
            </a:endParaRPr>
          </a:p>
        </p:txBody>
      </p:sp>
      <p:pic>
        <p:nvPicPr>
          <p:cNvPr id="10" name="Picture 9" descr="A circular logo with text and symbols&#10;&#10;Description automatically generated">
            <a:extLst>
              <a:ext uri="{FF2B5EF4-FFF2-40B4-BE49-F238E27FC236}">
                <a16:creationId xmlns:a16="http://schemas.microsoft.com/office/drawing/2014/main" id="{51DC6203-F1FD-3C8F-8B97-79917B3A1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422" y="2587249"/>
            <a:ext cx="634390" cy="6343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57CE93-BCD9-F857-AF51-FF5FE57CC27A}"/>
              </a:ext>
            </a:extLst>
          </p:cNvPr>
          <p:cNvSpPr/>
          <p:nvPr/>
        </p:nvSpPr>
        <p:spPr>
          <a:xfrm>
            <a:off x="872229" y="456986"/>
            <a:ext cx="10381836" cy="964411"/>
          </a:xfrm>
          <a:prstGeom prst="rect">
            <a:avLst/>
          </a:prstGeom>
          <a:solidFill>
            <a:srgbClr val="B6B1A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4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15</Words>
  <Application>Microsoft Office PowerPoint</Application>
  <PresentationFormat>Widescreen</PresentationFormat>
  <Paragraphs>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Arial Nova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Gurunath Vemulakonda</dc:creator>
  <cp:lastModifiedBy>Gurunath Vemulakonda</cp:lastModifiedBy>
  <cp:revision>2</cp:revision>
  <dcterms:created xsi:type="dcterms:W3CDTF">2024-08-03T03:11:20Z</dcterms:created>
  <dcterms:modified xsi:type="dcterms:W3CDTF">2024-08-04T05:49:39Z</dcterms:modified>
</cp:coreProperties>
</file>